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notesSlides/notesSlide1.xml" ContentType="application/vnd.openxmlformats-officedocument.presentationml.notesSlide+xml"/>
  <Override PartName="/ppt/slideLayouts/slideLayout14.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17"/>
  </p:notesMasterIdLst>
  <p:sldIdLst>
    <p:sldId id="257" r:id="rId3"/>
    <p:sldId id="260" r:id="rId4"/>
    <p:sldId id="261" r:id="rId5"/>
    <p:sldId id="262" r:id="rId6"/>
    <p:sldId id="258" r:id="rId7"/>
    <p:sldId id="259" r:id="rId8"/>
    <p:sldId id="264" r:id="rId9"/>
    <p:sldId id="265" r:id="rId10"/>
    <p:sldId id="266" r:id="rId11"/>
    <p:sldId id="267" r:id="rId12"/>
    <p:sldId id="268" r:id="rId13"/>
    <p:sldId id="270" r:id="rId14"/>
    <p:sldId id="263" r:id="rId15"/>
    <p:sldId id="269"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2D40"/>
    <a:srgbClr val="D22C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774" autoAdjust="0"/>
  </p:normalViewPr>
  <p:slideViewPr>
    <p:cSldViewPr snapToGrid="0">
      <p:cViewPr varScale="1">
        <p:scale>
          <a:sx n="112" d="100"/>
          <a:sy n="112" d="100"/>
        </p:scale>
        <p:origin x="492"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9" d="100"/>
          <a:sy n="89" d="100"/>
        </p:scale>
        <p:origin x="30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8EF687-8659-44A5-B987-DB47E3AA8D81}" type="datetimeFigureOut">
              <a:rPr lang="cs-CZ" smtClean="0"/>
              <a:t>10.01.2025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DBC47E-BD00-42F4-B95C-2B987241CB05}" type="slidenum">
              <a:rPr lang="cs-CZ" smtClean="0"/>
              <a:t>‹#›</a:t>
            </a:fld>
            <a:endParaRPr lang="cs-CZ"/>
          </a:p>
        </p:txBody>
      </p:sp>
    </p:spTree>
    <p:extLst>
      <p:ext uri="{BB962C8B-B14F-4D97-AF65-F5344CB8AC3E}">
        <p14:creationId xmlns:p14="http://schemas.microsoft.com/office/powerpoint/2010/main" val="1994909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6DBC47E-BD00-42F4-B95C-2B987241CB05}"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cs-CZ"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51333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 základní součásti">
    <p:spTree>
      <p:nvGrpSpPr>
        <p:cNvPr id="1" name=""/>
        <p:cNvGrpSpPr/>
        <p:nvPr/>
      </p:nvGrpSpPr>
      <p:grpSpPr>
        <a:xfrm>
          <a:off x="0" y="0"/>
          <a:ext cx="0" cy="0"/>
          <a:chOff x="0" y="0"/>
          <a:chExt cx="0" cy="0"/>
        </a:xfrm>
      </p:grpSpPr>
      <p:pic>
        <p:nvPicPr>
          <p:cNvPr id="8" name="Obrázek 7">
            <a:extLst>
              <a:ext uri="{FF2B5EF4-FFF2-40B4-BE49-F238E27FC236}">
                <a16:creationId xmlns:a16="http://schemas.microsoft.com/office/drawing/2014/main" id="{0551C6D1-EC0E-4BE1-8EEE-AD0BFE03FC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523" y="435829"/>
            <a:ext cx="6408162" cy="1981120"/>
          </a:xfrm>
          <a:prstGeom prst="rect">
            <a:avLst/>
          </a:prstGeom>
        </p:spPr>
      </p:pic>
      <p:sp>
        <p:nvSpPr>
          <p:cNvPr id="9" name="Nadpis 8">
            <a:extLst>
              <a:ext uri="{FF2B5EF4-FFF2-40B4-BE49-F238E27FC236}">
                <a16:creationId xmlns:a16="http://schemas.microsoft.com/office/drawing/2014/main" id="{9C465973-12C9-4E7E-B3E7-339819B8DE4E}"/>
              </a:ext>
            </a:extLst>
          </p:cNvPr>
          <p:cNvSpPr>
            <a:spLocks noGrp="1"/>
          </p:cNvSpPr>
          <p:nvPr>
            <p:ph type="title" hasCustomPrompt="1"/>
          </p:nvPr>
        </p:nvSpPr>
        <p:spPr>
          <a:xfrm>
            <a:off x="2554807" y="3468467"/>
            <a:ext cx="6232376" cy="1518962"/>
          </a:xfrm>
          <a:prstGeom prst="rect">
            <a:avLst/>
          </a:prstGeom>
        </p:spPr>
        <p:txBody>
          <a:bodyPr/>
          <a:lstStyle>
            <a:lvl1pPr>
              <a:defRPr>
                <a:latin typeface="Arial" panose="020B0604020202020204" pitchFamily="34" charset="0"/>
                <a:ea typeface="Tahoma" panose="020B0604030504040204" pitchFamily="34" charset="0"/>
                <a:cs typeface="Arial" panose="020B0604020202020204" pitchFamily="34" charset="0"/>
              </a:defRPr>
            </a:lvl1pPr>
          </a:lstStyle>
          <a:p>
            <a:r>
              <a:rPr lang="cs-CZ" dirty="0"/>
              <a:t>Kliknutím vložíte nadpis.</a:t>
            </a:r>
          </a:p>
        </p:txBody>
      </p:sp>
      <p:sp>
        <p:nvSpPr>
          <p:cNvPr id="6" name="Zástupný symbol pro text 14">
            <a:extLst>
              <a:ext uri="{FF2B5EF4-FFF2-40B4-BE49-F238E27FC236}">
                <a16:creationId xmlns:a16="http://schemas.microsoft.com/office/drawing/2014/main" id="{6D621A1B-64B8-4E2C-9F7C-619F6D16DF8C}"/>
              </a:ext>
            </a:extLst>
          </p:cNvPr>
          <p:cNvSpPr>
            <a:spLocks noGrp="1"/>
          </p:cNvSpPr>
          <p:nvPr>
            <p:ph type="body" sz="quarter" idx="10" hasCustomPrompt="1"/>
          </p:nvPr>
        </p:nvSpPr>
        <p:spPr>
          <a:xfrm>
            <a:off x="2554807" y="4987429"/>
            <a:ext cx="6218237" cy="974725"/>
          </a:xfrm>
          <a:prstGeom prst="rect">
            <a:avLst/>
          </a:prstGeom>
        </p:spPr>
        <p:txBody>
          <a:bodyPr/>
          <a:lstStyle>
            <a:lvl1pPr marL="0" indent="0">
              <a:buNone/>
              <a:defRPr sz="3200">
                <a:latin typeface="Arial" panose="020B0604020202020204" pitchFamily="34" charset="0"/>
                <a:cs typeface="Arial" panose="020B0604020202020204" pitchFamily="34" charset="0"/>
              </a:defRPr>
            </a:lvl1pPr>
          </a:lstStyle>
          <a:p>
            <a:pPr lvl="0"/>
            <a:r>
              <a:rPr lang="cs-CZ" dirty="0"/>
              <a:t>Kliknutím vložíte podnadpis.</a:t>
            </a:r>
          </a:p>
        </p:txBody>
      </p:sp>
      <p:sp>
        <p:nvSpPr>
          <p:cNvPr id="7" name="Zástupný symbol pro text 14">
            <a:extLst>
              <a:ext uri="{FF2B5EF4-FFF2-40B4-BE49-F238E27FC236}">
                <a16:creationId xmlns:a16="http://schemas.microsoft.com/office/drawing/2014/main" id="{3CBD455F-1540-428D-A023-C87A83F6C533}"/>
              </a:ext>
            </a:extLst>
          </p:cNvPr>
          <p:cNvSpPr>
            <a:spLocks noGrp="1"/>
          </p:cNvSpPr>
          <p:nvPr>
            <p:ph type="body" sz="quarter" idx="11" hasCustomPrompt="1"/>
          </p:nvPr>
        </p:nvSpPr>
        <p:spPr>
          <a:xfrm>
            <a:off x="2554806" y="2805732"/>
            <a:ext cx="6218237" cy="521445"/>
          </a:xfrm>
          <a:prstGeom prst="rect">
            <a:avLst/>
          </a:prstGeom>
        </p:spPr>
        <p:txBody>
          <a:bodyPr/>
          <a:lstStyle>
            <a:lvl1pPr marL="0" indent="0">
              <a:buNone/>
              <a:defRPr sz="2400">
                <a:solidFill>
                  <a:srgbClr val="D22D40"/>
                </a:solidFill>
                <a:latin typeface="Arial" panose="020B0604020202020204" pitchFamily="34" charset="0"/>
                <a:cs typeface="Arial" panose="020B0604020202020204" pitchFamily="34" charset="0"/>
              </a:defRPr>
            </a:lvl1pPr>
          </a:lstStyle>
          <a:p>
            <a:pPr lvl="0"/>
            <a:r>
              <a:rPr lang="cs-CZ" dirty="0"/>
              <a:t>Kliknutím vložíte název základní součásti.</a:t>
            </a:r>
          </a:p>
          <a:p>
            <a:pPr lvl="0"/>
            <a:endParaRPr lang="cs-CZ" dirty="0"/>
          </a:p>
        </p:txBody>
      </p:sp>
    </p:spTree>
    <p:extLst>
      <p:ext uri="{BB962C8B-B14F-4D97-AF65-F5344CB8AC3E}">
        <p14:creationId xmlns:p14="http://schemas.microsoft.com/office/powerpoint/2010/main" val="2118894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ek s titulkem">
    <p:spTree>
      <p:nvGrpSpPr>
        <p:cNvPr id="1" name=""/>
        <p:cNvGrpSpPr/>
        <p:nvPr/>
      </p:nvGrpSpPr>
      <p:grpSpPr>
        <a:xfrm>
          <a:off x="0" y="0"/>
          <a:ext cx="0" cy="0"/>
          <a:chOff x="0" y="0"/>
          <a:chExt cx="0" cy="0"/>
        </a:xfrm>
      </p:grpSpPr>
      <p:sp>
        <p:nvSpPr>
          <p:cNvPr id="3" name="Zástupný symbol obrázku 2">
            <a:extLst>
              <a:ext uri="{FF2B5EF4-FFF2-40B4-BE49-F238E27FC236}">
                <a16:creationId xmlns:a16="http://schemas.microsoft.com/office/drawing/2014/main" id="{555FAB65-B0A7-4575-8846-11158687D38E}"/>
              </a:ext>
            </a:extLst>
          </p:cNvPr>
          <p:cNvSpPr>
            <a:spLocks noGrp="1"/>
          </p:cNvSpPr>
          <p:nvPr>
            <p:ph type="pic" idx="1" hasCustomPrompt="1"/>
          </p:nvPr>
        </p:nvSpPr>
        <p:spPr>
          <a:xfrm>
            <a:off x="2881948" y="309245"/>
            <a:ext cx="6172200" cy="4873625"/>
          </a:xfrm>
          <a:prstGeom prst="rect">
            <a:avLst/>
          </a:prstGeo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vložíte obrázek.</a:t>
            </a:r>
          </a:p>
        </p:txBody>
      </p:sp>
      <p:sp>
        <p:nvSpPr>
          <p:cNvPr id="7" name="Zástupný symbol pro číslo snímku 6">
            <a:extLst>
              <a:ext uri="{FF2B5EF4-FFF2-40B4-BE49-F238E27FC236}">
                <a16:creationId xmlns:a16="http://schemas.microsoft.com/office/drawing/2014/main" id="{F224AE90-7605-4DC5-9CC0-F95158D6C520}"/>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sp>
        <p:nvSpPr>
          <p:cNvPr id="10" name="Zástupný symbol pro text 4">
            <a:extLst>
              <a:ext uri="{FF2B5EF4-FFF2-40B4-BE49-F238E27FC236}">
                <a16:creationId xmlns:a16="http://schemas.microsoft.com/office/drawing/2014/main" id="{276D1917-8BCB-4A56-9BA7-03075193B53D}"/>
              </a:ext>
            </a:extLst>
          </p:cNvPr>
          <p:cNvSpPr>
            <a:spLocks noGrp="1"/>
          </p:cNvSpPr>
          <p:nvPr>
            <p:ph type="body" sz="quarter" idx="13" hasCustomPrompt="1"/>
          </p:nvPr>
        </p:nvSpPr>
        <p:spPr>
          <a:xfrm>
            <a:off x="2881948" y="5298620"/>
            <a:ext cx="6172200" cy="568780"/>
          </a:xfrm>
          <a:prstGeom prst="rect">
            <a:avLst/>
          </a:prstGeom>
        </p:spPr>
        <p:txBody>
          <a:bodyPr>
            <a:normAutofit/>
          </a:bodyPr>
          <a:lstStyle>
            <a:lvl1pPr marL="0" indent="0">
              <a:buClr>
                <a:srgbClr val="D22C40"/>
              </a:buClr>
              <a:buFont typeface="Wingdings" panose="05000000000000000000" pitchFamily="2" charset="2"/>
              <a:buNone/>
              <a:defRPr sz="1800">
                <a:solidFill>
                  <a:schemeClr val="tx1"/>
                </a:solidFill>
                <a:latin typeface="Arial" panose="020B0604020202020204" pitchFamily="34" charset="0"/>
                <a:cs typeface="Arial" panose="020B0604020202020204" pitchFamily="34" charset="0"/>
              </a:defRPr>
            </a:lvl1pPr>
          </a:lstStyle>
          <a:p>
            <a:pPr lvl="0"/>
            <a:r>
              <a:rPr lang="cs-CZ" dirty="0"/>
              <a:t>Kliknutím vložíte text.</a:t>
            </a:r>
          </a:p>
        </p:txBody>
      </p:sp>
    </p:spTree>
    <p:extLst>
      <p:ext uri="{BB962C8B-B14F-4D97-AF65-F5344CB8AC3E}">
        <p14:creationId xmlns:p14="http://schemas.microsoft.com/office/powerpoint/2010/main" val="2618544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Úvodní snímek - základní součásti">
    <p:spTree>
      <p:nvGrpSpPr>
        <p:cNvPr id="1" name=""/>
        <p:cNvGrpSpPr/>
        <p:nvPr/>
      </p:nvGrpSpPr>
      <p:grpSpPr>
        <a:xfrm>
          <a:off x="0" y="0"/>
          <a:ext cx="0" cy="0"/>
          <a:chOff x="0" y="0"/>
          <a:chExt cx="0" cy="0"/>
        </a:xfrm>
      </p:grpSpPr>
      <p:pic>
        <p:nvPicPr>
          <p:cNvPr id="8" name="Obrázek 7">
            <a:extLst>
              <a:ext uri="{FF2B5EF4-FFF2-40B4-BE49-F238E27FC236}">
                <a16:creationId xmlns:a16="http://schemas.microsoft.com/office/drawing/2014/main" id="{0551C6D1-EC0E-4BE1-8EEE-AD0BFE03FC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523" y="435829"/>
            <a:ext cx="6408162" cy="1981120"/>
          </a:xfrm>
          <a:prstGeom prst="rect">
            <a:avLst/>
          </a:prstGeom>
        </p:spPr>
      </p:pic>
      <p:sp>
        <p:nvSpPr>
          <p:cNvPr id="9" name="Nadpis 8">
            <a:extLst>
              <a:ext uri="{FF2B5EF4-FFF2-40B4-BE49-F238E27FC236}">
                <a16:creationId xmlns:a16="http://schemas.microsoft.com/office/drawing/2014/main" id="{9C465973-12C9-4E7E-B3E7-339819B8DE4E}"/>
              </a:ext>
            </a:extLst>
          </p:cNvPr>
          <p:cNvSpPr>
            <a:spLocks noGrp="1"/>
          </p:cNvSpPr>
          <p:nvPr>
            <p:ph type="title" hasCustomPrompt="1"/>
          </p:nvPr>
        </p:nvSpPr>
        <p:spPr>
          <a:xfrm>
            <a:off x="2554807" y="3468467"/>
            <a:ext cx="8353986" cy="1518962"/>
          </a:xfrm>
          <a:prstGeom prst="rect">
            <a:avLst/>
          </a:prstGeom>
        </p:spPr>
        <p:txBody>
          <a:bodyPr/>
          <a:lstStyle>
            <a:lvl1pPr>
              <a:defRPr sz="4000">
                <a:latin typeface="Arial" panose="020B0604020202020204" pitchFamily="34" charset="0"/>
                <a:ea typeface="Tahoma" panose="020B0604030504040204" pitchFamily="34" charset="0"/>
                <a:cs typeface="Arial" panose="020B0604020202020204" pitchFamily="34" charset="0"/>
              </a:defRPr>
            </a:lvl1pPr>
          </a:lstStyle>
          <a:p>
            <a:r>
              <a:rPr lang="cs-CZ" dirty="0"/>
              <a:t>Kliknutím vložíte název programu.</a:t>
            </a:r>
          </a:p>
        </p:txBody>
      </p:sp>
      <p:sp>
        <p:nvSpPr>
          <p:cNvPr id="7" name="Zástupný symbol pro text 14">
            <a:extLst>
              <a:ext uri="{FF2B5EF4-FFF2-40B4-BE49-F238E27FC236}">
                <a16:creationId xmlns:a16="http://schemas.microsoft.com/office/drawing/2014/main" id="{3CBD455F-1540-428D-A023-C87A83F6C533}"/>
              </a:ext>
            </a:extLst>
          </p:cNvPr>
          <p:cNvSpPr>
            <a:spLocks noGrp="1"/>
          </p:cNvSpPr>
          <p:nvPr>
            <p:ph type="body" sz="quarter" idx="11" hasCustomPrompt="1"/>
          </p:nvPr>
        </p:nvSpPr>
        <p:spPr>
          <a:xfrm>
            <a:off x="2554806" y="2805732"/>
            <a:ext cx="8353986" cy="521445"/>
          </a:xfrm>
          <a:prstGeom prst="rect">
            <a:avLst/>
          </a:prstGeom>
        </p:spPr>
        <p:txBody>
          <a:bodyPr/>
          <a:lstStyle>
            <a:lvl1pPr marL="0" indent="0">
              <a:buNone/>
              <a:defRPr sz="2400">
                <a:solidFill>
                  <a:srgbClr val="D22D40"/>
                </a:solidFill>
                <a:latin typeface="Arial" panose="020B0604020202020204" pitchFamily="34" charset="0"/>
                <a:cs typeface="Arial" panose="020B0604020202020204" pitchFamily="34" charset="0"/>
              </a:defRPr>
            </a:lvl1pPr>
          </a:lstStyle>
          <a:p>
            <a:pPr lvl="0"/>
            <a:r>
              <a:rPr lang="cs-CZ" dirty="0"/>
              <a:t>Kliknutím vložíte název základní součásti.</a:t>
            </a:r>
          </a:p>
          <a:p>
            <a:pPr lvl="0"/>
            <a:endParaRPr lang="cs-CZ" dirty="0"/>
          </a:p>
        </p:txBody>
      </p:sp>
      <p:pic>
        <p:nvPicPr>
          <p:cNvPr id="6" name="Obrázek 5" descr="Obsah obrázku text, Písmo, bílé&#10;&#10;Popis byl vytvořen automaticky">
            <a:extLst>
              <a:ext uri="{FF2B5EF4-FFF2-40B4-BE49-F238E27FC236}">
                <a16:creationId xmlns:a16="http://schemas.microsoft.com/office/drawing/2014/main" id="{F88CB4FA-9478-3AE4-E913-B2B82F11405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0734" y="5468589"/>
            <a:ext cx="6426200" cy="1206500"/>
          </a:xfrm>
          <a:prstGeom prst="rect">
            <a:avLst/>
          </a:prstGeom>
        </p:spPr>
      </p:pic>
    </p:spTree>
    <p:extLst>
      <p:ext uri="{BB962C8B-B14F-4D97-AF65-F5344CB8AC3E}">
        <p14:creationId xmlns:p14="http://schemas.microsoft.com/office/powerpoint/2010/main" val="111620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1DF5AC-44B8-4E3E-8B0A-4EDD76AF99A2}"/>
              </a:ext>
            </a:extLst>
          </p:cNvPr>
          <p:cNvSpPr>
            <a:spLocks noGrp="1"/>
          </p:cNvSpPr>
          <p:nvPr>
            <p:ph type="title" hasCustomPrompt="1"/>
          </p:nvPr>
        </p:nvSpPr>
        <p:spPr>
          <a:xfrm>
            <a:off x="838200" y="365125"/>
            <a:ext cx="10515600"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3" name="Zástupný symbol pro obsah 2">
            <a:extLst>
              <a:ext uri="{FF2B5EF4-FFF2-40B4-BE49-F238E27FC236}">
                <a16:creationId xmlns:a16="http://schemas.microsoft.com/office/drawing/2014/main" id="{A4D34E2D-EE31-4DC0-9247-4DBF2ED796CD}"/>
              </a:ext>
            </a:extLst>
          </p:cNvPr>
          <p:cNvSpPr>
            <a:spLocks noGrp="1"/>
          </p:cNvSpPr>
          <p:nvPr>
            <p:ph idx="1" hasCustomPrompt="1"/>
          </p:nvPr>
        </p:nvSpPr>
        <p:spPr>
          <a:xfrm>
            <a:off x="838200" y="1825625"/>
            <a:ext cx="10515600" cy="4351338"/>
          </a:xfrm>
          <a:prstGeom prst="rect">
            <a:avLst/>
          </a:prstGeom>
          <a:ln>
            <a:noFill/>
          </a:ln>
        </p:spPr>
        <p:txBody>
          <a:bodyPr/>
          <a:lstStyle>
            <a:lvl1pPr marL="228600" indent="-228600">
              <a:buClr>
                <a:srgbClr val="D22D40"/>
              </a:buClr>
              <a:buFont typeface="Wingdings" panose="05000000000000000000" pitchFamily="2" charset="2"/>
              <a:buChar char="§"/>
              <a:defRPr>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stStyle>
          <a:p>
            <a:pPr lvl="0"/>
            <a:r>
              <a:rPr lang="cs-CZ" dirty="0"/>
              <a:t>Kliknutím vložíte text.</a:t>
            </a:r>
          </a:p>
          <a:p>
            <a:pPr lvl="1"/>
            <a:endParaRPr lang="cs-CZ" dirty="0"/>
          </a:p>
        </p:txBody>
      </p:sp>
      <p:sp>
        <p:nvSpPr>
          <p:cNvPr id="9" name="Zástupný symbol pro číslo snímku 8">
            <a:extLst>
              <a:ext uri="{FF2B5EF4-FFF2-40B4-BE49-F238E27FC236}">
                <a16:creationId xmlns:a16="http://schemas.microsoft.com/office/drawing/2014/main" id="{14A8E963-122F-4D71-8C04-B01D8F9A5A0B}"/>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C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11" name="Přímá spojnice 10">
            <a:extLst>
              <a:ext uri="{FF2B5EF4-FFF2-40B4-BE49-F238E27FC236}">
                <a16:creationId xmlns:a16="http://schemas.microsoft.com/office/drawing/2014/main" id="{63CC5780-97A7-4892-810D-637664206204}"/>
              </a:ext>
            </a:extLst>
          </p:cNvPr>
          <p:cNvCxnSpPr/>
          <p:nvPr userDrawn="1"/>
        </p:nvCxnSpPr>
        <p:spPr>
          <a:xfrm>
            <a:off x="838200" y="175164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5492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1DF5AC-44B8-4E3E-8B0A-4EDD76AF99A2}"/>
              </a:ext>
            </a:extLst>
          </p:cNvPr>
          <p:cNvSpPr>
            <a:spLocks noGrp="1"/>
          </p:cNvSpPr>
          <p:nvPr>
            <p:ph type="title" hasCustomPrompt="1"/>
          </p:nvPr>
        </p:nvSpPr>
        <p:spPr>
          <a:xfrm>
            <a:off x="838200" y="365125"/>
            <a:ext cx="10515600"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9" name="Zástupný symbol pro číslo snímku 8">
            <a:extLst>
              <a:ext uri="{FF2B5EF4-FFF2-40B4-BE49-F238E27FC236}">
                <a16:creationId xmlns:a16="http://schemas.microsoft.com/office/drawing/2014/main" id="{14A8E963-122F-4D71-8C04-B01D8F9A5A0B}"/>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C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11" name="Přímá spojnice 10">
            <a:extLst>
              <a:ext uri="{FF2B5EF4-FFF2-40B4-BE49-F238E27FC236}">
                <a16:creationId xmlns:a16="http://schemas.microsoft.com/office/drawing/2014/main" id="{63CC5780-97A7-4892-810D-637664206204}"/>
              </a:ext>
            </a:extLst>
          </p:cNvPr>
          <p:cNvCxnSpPr/>
          <p:nvPr userDrawn="1"/>
        </p:nvCxnSpPr>
        <p:spPr>
          <a:xfrm>
            <a:off x="838200" y="175164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
        <p:nvSpPr>
          <p:cNvPr id="5" name="Zástupný symbol pro text 4">
            <a:extLst>
              <a:ext uri="{FF2B5EF4-FFF2-40B4-BE49-F238E27FC236}">
                <a16:creationId xmlns:a16="http://schemas.microsoft.com/office/drawing/2014/main" id="{436F267A-BE8F-4FE3-A8F2-A3A14D7F58DE}"/>
              </a:ext>
            </a:extLst>
          </p:cNvPr>
          <p:cNvSpPr>
            <a:spLocks noGrp="1"/>
          </p:cNvSpPr>
          <p:nvPr>
            <p:ph type="body" sz="quarter" idx="13" hasCustomPrompt="1"/>
          </p:nvPr>
        </p:nvSpPr>
        <p:spPr>
          <a:xfrm>
            <a:off x="838200" y="1836738"/>
            <a:ext cx="10515600" cy="4305300"/>
          </a:xfrm>
          <a:prstGeom prst="rect">
            <a:avLst/>
          </a:prstGeom>
        </p:spPr>
        <p:txBody>
          <a:bodyPr/>
          <a:lstStyle>
            <a:lvl1pPr marL="228600" indent="-228600">
              <a:buClr>
                <a:srgbClr val="D22C40"/>
              </a:buClr>
              <a:buFont typeface="Wingdings" panose="05000000000000000000" pitchFamily="2" charset="2"/>
              <a:buChar char="§"/>
              <a:defRPr>
                <a:solidFill>
                  <a:schemeClr val="tx1"/>
                </a:solidFill>
                <a:latin typeface="Arial" panose="020B0604020202020204" pitchFamily="34" charset="0"/>
                <a:cs typeface="Arial" panose="020B0604020202020204" pitchFamily="34" charset="0"/>
              </a:defRPr>
            </a:lvl1pPr>
          </a:lstStyle>
          <a:p>
            <a:pPr lvl="0"/>
            <a:r>
              <a:rPr lang="cs-CZ" dirty="0"/>
              <a:t>Kliknutím vložíte text.</a:t>
            </a:r>
          </a:p>
        </p:txBody>
      </p:sp>
    </p:spTree>
    <p:extLst>
      <p:ext uri="{BB962C8B-B14F-4D97-AF65-F5344CB8AC3E}">
        <p14:creationId xmlns:p14="http://schemas.microsoft.com/office/powerpoint/2010/main" val="2046308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602828-E203-4BCF-A5B0-CB2FC2EC16E7}"/>
              </a:ext>
            </a:extLst>
          </p:cNvPr>
          <p:cNvSpPr>
            <a:spLocks noGrp="1"/>
          </p:cNvSpPr>
          <p:nvPr>
            <p:ph type="title" hasCustomPrompt="1"/>
          </p:nvPr>
        </p:nvSpPr>
        <p:spPr>
          <a:xfrm>
            <a:off x="838200" y="365125"/>
            <a:ext cx="10515600"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3" name="Zástupný symbol pro obsah 2">
            <a:extLst>
              <a:ext uri="{FF2B5EF4-FFF2-40B4-BE49-F238E27FC236}">
                <a16:creationId xmlns:a16="http://schemas.microsoft.com/office/drawing/2014/main" id="{645DBEC2-CBC0-4C1C-88E7-DC2EDCA58E08}"/>
              </a:ext>
            </a:extLst>
          </p:cNvPr>
          <p:cNvSpPr>
            <a:spLocks noGrp="1"/>
          </p:cNvSpPr>
          <p:nvPr>
            <p:ph sz="half" idx="1" hasCustomPrompt="1"/>
          </p:nvPr>
        </p:nvSpPr>
        <p:spPr>
          <a:xfrm>
            <a:off x="838200" y="1825625"/>
            <a:ext cx="5181600" cy="4351338"/>
          </a:xfrm>
          <a:prstGeom prst="rect">
            <a:avLst/>
          </a:prstGeom>
        </p:spPr>
        <p:txBody>
          <a:bodyPr/>
          <a:lstStyle>
            <a:lvl1pPr marL="228600" indent="-228600">
              <a:buClr>
                <a:srgbClr val="D22D40"/>
              </a:buClr>
              <a:buFont typeface="Wingdings" panose="05000000000000000000" pitchFamily="2" charset="2"/>
              <a:buChar char="§"/>
              <a:defRPr>
                <a:latin typeface="Arial" panose="020B0604020202020204" pitchFamily="34" charset="0"/>
                <a:cs typeface="Arial" panose="020B0604020202020204" pitchFamily="34" charset="0"/>
              </a:defRPr>
            </a:lvl1pPr>
          </a:lstStyle>
          <a:p>
            <a:pPr lvl="0"/>
            <a:r>
              <a:rPr lang="cs-CZ" dirty="0"/>
              <a:t>Kliknutím vložíte text.</a:t>
            </a:r>
          </a:p>
        </p:txBody>
      </p:sp>
      <p:sp>
        <p:nvSpPr>
          <p:cNvPr id="4" name="Zástupný symbol pro obsah 3">
            <a:extLst>
              <a:ext uri="{FF2B5EF4-FFF2-40B4-BE49-F238E27FC236}">
                <a16:creationId xmlns:a16="http://schemas.microsoft.com/office/drawing/2014/main" id="{2F575050-708C-4714-B50C-D679D7CC414E}"/>
              </a:ext>
            </a:extLst>
          </p:cNvPr>
          <p:cNvSpPr>
            <a:spLocks noGrp="1"/>
          </p:cNvSpPr>
          <p:nvPr>
            <p:ph sz="half" idx="2" hasCustomPrompt="1"/>
          </p:nvPr>
        </p:nvSpPr>
        <p:spPr>
          <a:xfrm>
            <a:off x="6172200" y="1825625"/>
            <a:ext cx="5181600" cy="4351338"/>
          </a:xfrm>
          <a:prstGeom prst="rect">
            <a:avLst/>
          </a:prstGeom>
        </p:spPr>
        <p:txBody>
          <a:bodyPr/>
          <a:lstStyle>
            <a:lvl1pPr marL="228600" indent="-228600">
              <a:buClr>
                <a:srgbClr val="D22D40"/>
              </a:buClr>
              <a:buFont typeface="Wingdings" panose="05000000000000000000" pitchFamily="2" charset="2"/>
              <a:buChar char="§"/>
              <a:defRPr>
                <a:latin typeface="Arial" panose="020B0604020202020204" pitchFamily="34" charset="0"/>
                <a:cs typeface="Arial" panose="020B0604020202020204" pitchFamily="34" charset="0"/>
              </a:defRPr>
            </a:lvl1pPr>
          </a:lstStyle>
          <a:p>
            <a:pPr lvl="0"/>
            <a:r>
              <a:rPr lang="cs-CZ" dirty="0"/>
              <a:t>Kliknutím vložíte text.</a:t>
            </a:r>
          </a:p>
        </p:txBody>
      </p:sp>
      <p:sp>
        <p:nvSpPr>
          <p:cNvPr id="7" name="Zástupný symbol pro číslo snímku 6">
            <a:extLst>
              <a:ext uri="{FF2B5EF4-FFF2-40B4-BE49-F238E27FC236}">
                <a16:creationId xmlns:a16="http://schemas.microsoft.com/office/drawing/2014/main" id="{B2EA612F-A0C2-4C25-85F3-1AD024CA6968}"/>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8" name="Přímá spojnice 7">
            <a:extLst>
              <a:ext uri="{FF2B5EF4-FFF2-40B4-BE49-F238E27FC236}">
                <a16:creationId xmlns:a16="http://schemas.microsoft.com/office/drawing/2014/main" id="{1F61B0A8-8F34-4579-959E-67B3416A9699}"/>
              </a:ext>
            </a:extLst>
          </p:cNvPr>
          <p:cNvCxnSpPr/>
          <p:nvPr userDrawn="1"/>
        </p:nvCxnSpPr>
        <p:spPr>
          <a:xfrm>
            <a:off x="838200" y="175164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2960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E9FBEE-EED9-440B-B6A2-0370D421D20A}"/>
              </a:ext>
            </a:extLst>
          </p:cNvPr>
          <p:cNvSpPr>
            <a:spLocks noGrp="1"/>
          </p:cNvSpPr>
          <p:nvPr>
            <p:ph type="title" hasCustomPrompt="1"/>
          </p:nvPr>
        </p:nvSpPr>
        <p:spPr>
          <a:xfrm>
            <a:off x="839788" y="365125"/>
            <a:ext cx="10515600" cy="1149351"/>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3" name="Zástupný symbol pro text 2">
            <a:extLst>
              <a:ext uri="{FF2B5EF4-FFF2-40B4-BE49-F238E27FC236}">
                <a16:creationId xmlns:a16="http://schemas.microsoft.com/office/drawing/2014/main" id="{1BC1BE52-8A40-4C07-BD57-49A31749FCCF}"/>
              </a:ext>
            </a:extLst>
          </p:cNvPr>
          <p:cNvSpPr>
            <a:spLocks noGrp="1"/>
          </p:cNvSpPr>
          <p:nvPr>
            <p:ph type="body" idx="1" hasCustomPrompt="1"/>
          </p:nvPr>
        </p:nvSpPr>
        <p:spPr>
          <a:xfrm>
            <a:off x="839788" y="1681163"/>
            <a:ext cx="5157787" cy="823912"/>
          </a:xfrm>
          <a:prstGeom prst="rect">
            <a:avLst/>
          </a:prstGeom>
        </p:spPr>
        <p:txBody>
          <a:bodyPr anchor="b">
            <a:normAutofit/>
          </a:bodyPr>
          <a:lstStyle>
            <a:lvl1pPr marL="0" indent="0">
              <a:buNone/>
              <a:defRPr sz="28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vložíte text.</a:t>
            </a:r>
          </a:p>
        </p:txBody>
      </p:sp>
      <p:sp>
        <p:nvSpPr>
          <p:cNvPr id="4" name="Zástupný symbol pro obsah 3">
            <a:extLst>
              <a:ext uri="{FF2B5EF4-FFF2-40B4-BE49-F238E27FC236}">
                <a16:creationId xmlns:a16="http://schemas.microsoft.com/office/drawing/2014/main" id="{9C8B1659-79F4-4765-8610-2F273D4750E1}"/>
              </a:ext>
            </a:extLst>
          </p:cNvPr>
          <p:cNvSpPr>
            <a:spLocks noGrp="1"/>
          </p:cNvSpPr>
          <p:nvPr>
            <p:ph sz="half" idx="2" hasCustomPrompt="1"/>
          </p:nvPr>
        </p:nvSpPr>
        <p:spPr>
          <a:xfrm>
            <a:off x="839788" y="2505075"/>
            <a:ext cx="5157787" cy="3684588"/>
          </a:xfrm>
          <a:prstGeom prst="rect">
            <a:avLst/>
          </a:prstGeom>
        </p:spPr>
        <p:txBody>
          <a:bodyPr>
            <a:normAutofit/>
          </a:bodyPr>
          <a:lstStyle>
            <a:lvl1pPr marL="228600" indent="-228600">
              <a:buClr>
                <a:srgbClr val="D22D40"/>
              </a:buClr>
              <a:buFont typeface="Wingdings" panose="05000000000000000000" pitchFamily="2" charset="2"/>
              <a:buChar char="§"/>
              <a:defRPr sz="2400">
                <a:latin typeface="Arial" panose="020B0604020202020204" pitchFamily="34" charset="0"/>
                <a:cs typeface="Arial" panose="020B0604020202020204" pitchFamily="34" charset="0"/>
              </a:defRPr>
            </a:lvl1pPr>
          </a:lstStyle>
          <a:p>
            <a:pPr lvl="0"/>
            <a:r>
              <a:rPr lang="cs-CZ" dirty="0"/>
              <a:t>Kliknutím vložíte text.</a:t>
            </a:r>
          </a:p>
        </p:txBody>
      </p:sp>
      <p:sp>
        <p:nvSpPr>
          <p:cNvPr id="5" name="Zástupný symbol pro text 4">
            <a:extLst>
              <a:ext uri="{FF2B5EF4-FFF2-40B4-BE49-F238E27FC236}">
                <a16:creationId xmlns:a16="http://schemas.microsoft.com/office/drawing/2014/main" id="{071A42BE-7C37-4E5F-A5C7-DE3988B8FE87}"/>
              </a:ext>
            </a:extLst>
          </p:cNvPr>
          <p:cNvSpPr>
            <a:spLocks noGrp="1"/>
          </p:cNvSpPr>
          <p:nvPr>
            <p:ph type="body" sz="quarter" idx="3" hasCustomPrompt="1"/>
          </p:nvPr>
        </p:nvSpPr>
        <p:spPr>
          <a:xfrm>
            <a:off x="6172200" y="1681163"/>
            <a:ext cx="5183188" cy="823912"/>
          </a:xfrm>
          <a:prstGeom prst="rect">
            <a:avLst/>
          </a:prstGeom>
        </p:spPr>
        <p:txBody>
          <a:bodyPr anchor="b">
            <a:normAutofit/>
          </a:bodyPr>
          <a:lstStyle>
            <a:lvl1pPr marL="0" indent="0">
              <a:buNone/>
              <a:defRPr sz="28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vložíte text.</a:t>
            </a:r>
          </a:p>
        </p:txBody>
      </p:sp>
      <p:sp>
        <p:nvSpPr>
          <p:cNvPr id="6" name="Zástupný symbol pro obsah 5">
            <a:extLst>
              <a:ext uri="{FF2B5EF4-FFF2-40B4-BE49-F238E27FC236}">
                <a16:creationId xmlns:a16="http://schemas.microsoft.com/office/drawing/2014/main" id="{3252F095-D907-45FC-9209-CE575CF9B532}"/>
              </a:ext>
            </a:extLst>
          </p:cNvPr>
          <p:cNvSpPr>
            <a:spLocks noGrp="1"/>
          </p:cNvSpPr>
          <p:nvPr>
            <p:ph sz="quarter" idx="4" hasCustomPrompt="1"/>
          </p:nvPr>
        </p:nvSpPr>
        <p:spPr>
          <a:xfrm>
            <a:off x="6172200" y="2505075"/>
            <a:ext cx="5183188" cy="3684588"/>
          </a:xfrm>
          <a:prstGeom prst="rect">
            <a:avLst/>
          </a:prstGeom>
        </p:spPr>
        <p:txBody>
          <a:bodyPr>
            <a:normAutofit/>
          </a:bodyPr>
          <a:lstStyle>
            <a:lvl1pPr marL="228600" indent="-228600">
              <a:buClr>
                <a:srgbClr val="D22D40"/>
              </a:buClr>
              <a:buFont typeface="Wingdings" panose="05000000000000000000" pitchFamily="2" charset="2"/>
              <a:buChar char="§"/>
              <a:defRPr sz="2400">
                <a:latin typeface="Arial" panose="020B0604020202020204" pitchFamily="34" charset="0"/>
                <a:cs typeface="Arial" panose="020B0604020202020204" pitchFamily="34" charset="0"/>
              </a:defRPr>
            </a:lvl1pPr>
            <a:lvl2pPr>
              <a:defRPr sz="2400"/>
            </a:lvl2pPr>
            <a:lvl3pPr>
              <a:defRPr sz="2400"/>
            </a:lvl3pPr>
            <a:lvl4pPr>
              <a:defRPr sz="2400"/>
            </a:lvl4pPr>
            <a:lvl5pPr>
              <a:defRPr sz="2400"/>
            </a:lvl5pPr>
          </a:lstStyle>
          <a:p>
            <a:pPr lvl="0"/>
            <a:r>
              <a:rPr lang="cs-CZ" dirty="0"/>
              <a:t>Kliknutím vložíte text.</a:t>
            </a:r>
          </a:p>
        </p:txBody>
      </p:sp>
      <p:sp>
        <p:nvSpPr>
          <p:cNvPr id="9" name="Zástupný symbol pro číslo snímku 8">
            <a:extLst>
              <a:ext uri="{FF2B5EF4-FFF2-40B4-BE49-F238E27FC236}">
                <a16:creationId xmlns:a16="http://schemas.microsoft.com/office/drawing/2014/main" id="{43AF3188-F662-42FA-942C-C3BA18BE5C17}"/>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10" name="Přímá spojnice 9">
            <a:extLst>
              <a:ext uri="{FF2B5EF4-FFF2-40B4-BE49-F238E27FC236}">
                <a16:creationId xmlns:a16="http://schemas.microsoft.com/office/drawing/2014/main" id="{80D3BDEC-7BDF-49D8-818D-67B015274AAF}"/>
              </a:ext>
            </a:extLst>
          </p:cNvPr>
          <p:cNvCxnSpPr/>
          <p:nvPr userDrawn="1"/>
        </p:nvCxnSpPr>
        <p:spPr>
          <a:xfrm>
            <a:off x="838200" y="160686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352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B72C8-7D3F-4C74-90F8-8DA326D5DF1F}"/>
              </a:ext>
            </a:extLst>
          </p:cNvPr>
          <p:cNvSpPr>
            <a:spLocks noGrp="1"/>
          </p:cNvSpPr>
          <p:nvPr>
            <p:ph type="title" hasCustomPrompt="1"/>
          </p:nvPr>
        </p:nvSpPr>
        <p:spPr>
          <a:xfrm>
            <a:off x="838200" y="365125"/>
            <a:ext cx="10515600"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5" name="Zástupný symbol pro číslo snímku 4">
            <a:extLst>
              <a:ext uri="{FF2B5EF4-FFF2-40B4-BE49-F238E27FC236}">
                <a16:creationId xmlns:a16="http://schemas.microsoft.com/office/drawing/2014/main" id="{6C5A6722-54AF-4AAD-A2E6-780E1205B407}"/>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6" name="Přímá spojnice 5">
            <a:extLst>
              <a:ext uri="{FF2B5EF4-FFF2-40B4-BE49-F238E27FC236}">
                <a16:creationId xmlns:a16="http://schemas.microsoft.com/office/drawing/2014/main" id="{19713418-A7EB-478E-BEED-F2EBCA77CFFE}"/>
              </a:ext>
            </a:extLst>
          </p:cNvPr>
          <p:cNvCxnSpPr/>
          <p:nvPr userDrawn="1"/>
        </p:nvCxnSpPr>
        <p:spPr>
          <a:xfrm>
            <a:off x="838200" y="175164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9964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05389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356F0D-8BFD-494A-8220-002D1C5E3354}"/>
              </a:ext>
            </a:extLst>
          </p:cNvPr>
          <p:cNvSpPr>
            <a:spLocks noGrp="1"/>
          </p:cNvSpPr>
          <p:nvPr>
            <p:ph type="title" hasCustomPrompt="1"/>
          </p:nvPr>
        </p:nvSpPr>
        <p:spPr>
          <a:xfrm>
            <a:off x="839788" y="457200"/>
            <a:ext cx="3932237" cy="1600200"/>
          </a:xfrm>
          <a:prstGeom prst="rect">
            <a:avLst/>
          </a:prstGeom>
        </p:spPr>
        <p:txBody>
          <a:bodyPr anchor="b"/>
          <a:lstStyle>
            <a:lvl1pPr>
              <a:defRPr sz="3200">
                <a:solidFill>
                  <a:srgbClr val="D22D40"/>
                </a:solidFill>
                <a:latin typeface="Arial" panose="020B0604020202020204" pitchFamily="34" charset="0"/>
                <a:cs typeface="Arial" panose="020B0604020202020204" pitchFamily="34" charset="0"/>
              </a:defRPr>
            </a:lvl1pPr>
          </a:lstStyle>
          <a:p>
            <a:r>
              <a:rPr lang="cs-CZ" dirty="0"/>
              <a:t>Kliknutím vložíte nadpis.</a:t>
            </a:r>
          </a:p>
        </p:txBody>
      </p:sp>
      <p:sp>
        <p:nvSpPr>
          <p:cNvPr id="3" name="Zástupný symbol pro obsah 2">
            <a:extLst>
              <a:ext uri="{FF2B5EF4-FFF2-40B4-BE49-F238E27FC236}">
                <a16:creationId xmlns:a16="http://schemas.microsoft.com/office/drawing/2014/main" id="{3E0BA097-ED2B-4036-B097-8C187A6622EF}"/>
              </a:ext>
            </a:extLst>
          </p:cNvPr>
          <p:cNvSpPr>
            <a:spLocks noGrp="1"/>
          </p:cNvSpPr>
          <p:nvPr>
            <p:ph idx="1" hasCustomPrompt="1"/>
          </p:nvPr>
        </p:nvSpPr>
        <p:spPr>
          <a:xfrm>
            <a:off x="5067300" y="457200"/>
            <a:ext cx="6172200" cy="5411788"/>
          </a:xfrm>
          <a:prstGeom prst="rect">
            <a:avLst/>
          </a:prstGeom>
        </p:spPr>
        <p:txBody>
          <a:bodyPr/>
          <a:lstStyle>
            <a:lvl1pPr marL="457200" indent="-457200">
              <a:buClr>
                <a:srgbClr val="D22D40"/>
              </a:buClr>
              <a:buFont typeface="Wingdings" panose="05000000000000000000" pitchFamily="2" charset="2"/>
              <a:buChar char="§"/>
              <a:defRPr sz="3200">
                <a:latin typeface="Arial" panose="020B0604020202020204" pitchFamily="34" charset="0"/>
                <a:cs typeface="Arial" panose="020B0604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dirty="0"/>
              <a:t>Kliknutím vložíte text.</a:t>
            </a:r>
          </a:p>
        </p:txBody>
      </p:sp>
      <p:sp>
        <p:nvSpPr>
          <p:cNvPr id="4" name="Zástupný symbol pro text 3">
            <a:extLst>
              <a:ext uri="{FF2B5EF4-FFF2-40B4-BE49-F238E27FC236}">
                <a16:creationId xmlns:a16="http://schemas.microsoft.com/office/drawing/2014/main" id="{AC587ECA-5355-4449-8467-B73118C0A2B9}"/>
              </a:ext>
            </a:extLst>
          </p:cNvPr>
          <p:cNvSpPr>
            <a:spLocks noGrp="1"/>
          </p:cNvSpPr>
          <p:nvPr>
            <p:ph type="body" sz="half" idx="2" hasCustomPrompt="1"/>
          </p:nvPr>
        </p:nvSpPr>
        <p:spPr>
          <a:xfrm>
            <a:off x="839788" y="2057400"/>
            <a:ext cx="3932237" cy="3811588"/>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dirty="0"/>
              <a:t>Kliknutím vložíte text.</a:t>
            </a:r>
          </a:p>
        </p:txBody>
      </p:sp>
      <p:sp>
        <p:nvSpPr>
          <p:cNvPr id="7" name="Zástupný symbol pro číslo snímku 6">
            <a:extLst>
              <a:ext uri="{FF2B5EF4-FFF2-40B4-BE49-F238E27FC236}">
                <a16:creationId xmlns:a16="http://schemas.microsoft.com/office/drawing/2014/main" id="{F7051C28-CB18-4E15-84A8-0937D20E83E7}"/>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spTree>
    <p:extLst>
      <p:ext uri="{BB962C8B-B14F-4D97-AF65-F5344CB8AC3E}">
        <p14:creationId xmlns:p14="http://schemas.microsoft.com/office/powerpoint/2010/main" val="12236498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brázek s titulkem">
    <p:spTree>
      <p:nvGrpSpPr>
        <p:cNvPr id="1" name=""/>
        <p:cNvGrpSpPr/>
        <p:nvPr/>
      </p:nvGrpSpPr>
      <p:grpSpPr>
        <a:xfrm>
          <a:off x="0" y="0"/>
          <a:ext cx="0" cy="0"/>
          <a:chOff x="0" y="0"/>
          <a:chExt cx="0" cy="0"/>
        </a:xfrm>
      </p:grpSpPr>
      <p:sp>
        <p:nvSpPr>
          <p:cNvPr id="3" name="Zástupný symbol obrázku 2">
            <a:extLst>
              <a:ext uri="{FF2B5EF4-FFF2-40B4-BE49-F238E27FC236}">
                <a16:creationId xmlns:a16="http://schemas.microsoft.com/office/drawing/2014/main" id="{555FAB65-B0A7-4575-8846-11158687D38E}"/>
              </a:ext>
            </a:extLst>
          </p:cNvPr>
          <p:cNvSpPr>
            <a:spLocks noGrp="1"/>
          </p:cNvSpPr>
          <p:nvPr>
            <p:ph type="pic" idx="1" hasCustomPrompt="1"/>
          </p:nvPr>
        </p:nvSpPr>
        <p:spPr>
          <a:xfrm>
            <a:off x="2881948" y="309245"/>
            <a:ext cx="6172200" cy="4873625"/>
          </a:xfrm>
          <a:prstGeom prst="rect">
            <a:avLst/>
          </a:prstGeo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vložíte obrázek.</a:t>
            </a:r>
          </a:p>
        </p:txBody>
      </p:sp>
      <p:sp>
        <p:nvSpPr>
          <p:cNvPr id="7" name="Zástupný symbol pro číslo snímku 6">
            <a:extLst>
              <a:ext uri="{FF2B5EF4-FFF2-40B4-BE49-F238E27FC236}">
                <a16:creationId xmlns:a16="http://schemas.microsoft.com/office/drawing/2014/main" id="{F224AE90-7605-4DC5-9CC0-F95158D6C520}"/>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sp>
        <p:nvSpPr>
          <p:cNvPr id="10" name="Zástupný symbol pro text 4">
            <a:extLst>
              <a:ext uri="{FF2B5EF4-FFF2-40B4-BE49-F238E27FC236}">
                <a16:creationId xmlns:a16="http://schemas.microsoft.com/office/drawing/2014/main" id="{276D1917-8BCB-4A56-9BA7-03075193B53D}"/>
              </a:ext>
            </a:extLst>
          </p:cNvPr>
          <p:cNvSpPr>
            <a:spLocks noGrp="1"/>
          </p:cNvSpPr>
          <p:nvPr>
            <p:ph type="body" sz="quarter" idx="13" hasCustomPrompt="1"/>
          </p:nvPr>
        </p:nvSpPr>
        <p:spPr>
          <a:xfrm>
            <a:off x="2881948" y="5298620"/>
            <a:ext cx="6172200" cy="568780"/>
          </a:xfrm>
          <a:prstGeom prst="rect">
            <a:avLst/>
          </a:prstGeom>
        </p:spPr>
        <p:txBody>
          <a:bodyPr>
            <a:normAutofit/>
          </a:bodyPr>
          <a:lstStyle>
            <a:lvl1pPr marL="0" indent="0">
              <a:buClr>
                <a:srgbClr val="D22C40"/>
              </a:buClr>
              <a:buFont typeface="Wingdings" panose="05000000000000000000" pitchFamily="2" charset="2"/>
              <a:buNone/>
              <a:defRPr sz="1800">
                <a:solidFill>
                  <a:schemeClr val="tx1"/>
                </a:solidFill>
                <a:latin typeface="Arial" panose="020B0604020202020204" pitchFamily="34" charset="0"/>
                <a:cs typeface="Arial" panose="020B0604020202020204" pitchFamily="34" charset="0"/>
              </a:defRPr>
            </a:lvl1pPr>
          </a:lstStyle>
          <a:p>
            <a:pPr lvl="0"/>
            <a:r>
              <a:rPr lang="cs-CZ" dirty="0"/>
              <a:t>Kliknutím vložíte text.</a:t>
            </a:r>
          </a:p>
        </p:txBody>
      </p:sp>
    </p:spTree>
    <p:extLst>
      <p:ext uri="{BB962C8B-B14F-4D97-AF65-F5344CB8AC3E}">
        <p14:creationId xmlns:p14="http://schemas.microsoft.com/office/powerpoint/2010/main" val="1681975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Úvodní snímek -  bez základní součásti">
    <p:spTree>
      <p:nvGrpSpPr>
        <p:cNvPr id="1" name=""/>
        <p:cNvGrpSpPr/>
        <p:nvPr/>
      </p:nvGrpSpPr>
      <p:grpSpPr>
        <a:xfrm>
          <a:off x="0" y="0"/>
          <a:ext cx="0" cy="0"/>
          <a:chOff x="0" y="0"/>
          <a:chExt cx="0" cy="0"/>
        </a:xfrm>
      </p:grpSpPr>
      <p:pic>
        <p:nvPicPr>
          <p:cNvPr id="8" name="Obrázek 7">
            <a:extLst>
              <a:ext uri="{FF2B5EF4-FFF2-40B4-BE49-F238E27FC236}">
                <a16:creationId xmlns:a16="http://schemas.microsoft.com/office/drawing/2014/main" id="{0551C6D1-EC0E-4BE1-8EEE-AD0BFE03FC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523" y="450943"/>
            <a:ext cx="6408162" cy="1981120"/>
          </a:xfrm>
          <a:prstGeom prst="rect">
            <a:avLst/>
          </a:prstGeom>
        </p:spPr>
      </p:pic>
      <p:sp>
        <p:nvSpPr>
          <p:cNvPr id="10" name="Nadpis 9">
            <a:extLst>
              <a:ext uri="{FF2B5EF4-FFF2-40B4-BE49-F238E27FC236}">
                <a16:creationId xmlns:a16="http://schemas.microsoft.com/office/drawing/2014/main" id="{1FAEE400-C3C4-4524-978A-6626FFC80CE7}"/>
              </a:ext>
            </a:extLst>
          </p:cNvPr>
          <p:cNvSpPr>
            <a:spLocks noGrp="1"/>
          </p:cNvSpPr>
          <p:nvPr>
            <p:ph type="title" hasCustomPrompt="1"/>
          </p:nvPr>
        </p:nvSpPr>
        <p:spPr>
          <a:xfrm>
            <a:off x="2630487" y="2962276"/>
            <a:ext cx="6218789" cy="778452"/>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15" name="Zástupný symbol pro text 14">
            <a:extLst>
              <a:ext uri="{FF2B5EF4-FFF2-40B4-BE49-F238E27FC236}">
                <a16:creationId xmlns:a16="http://schemas.microsoft.com/office/drawing/2014/main" id="{6D164CCE-6D73-466D-BEB5-04B11A839003}"/>
              </a:ext>
            </a:extLst>
          </p:cNvPr>
          <p:cNvSpPr>
            <a:spLocks noGrp="1"/>
          </p:cNvSpPr>
          <p:nvPr>
            <p:ph type="body" sz="quarter" idx="10" hasCustomPrompt="1"/>
          </p:nvPr>
        </p:nvSpPr>
        <p:spPr>
          <a:xfrm>
            <a:off x="2630487" y="3906326"/>
            <a:ext cx="6218237" cy="974725"/>
          </a:xfrm>
          <a:prstGeom prst="rect">
            <a:avLst/>
          </a:prstGeom>
        </p:spPr>
        <p:txBody>
          <a:bodyPr/>
          <a:lstStyle>
            <a:lvl1pPr marL="0" indent="0">
              <a:buNone/>
              <a:defRPr sz="3200">
                <a:latin typeface="Arial" panose="020B0604020202020204" pitchFamily="34" charset="0"/>
                <a:cs typeface="Arial" panose="020B0604020202020204" pitchFamily="34" charset="0"/>
              </a:defRPr>
            </a:lvl1pPr>
          </a:lstStyle>
          <a:p>
            <a:pPr lvl="0"/>
            <a:r>
              <a:rPr lang="cs-CZ" dirty="0"/>
              <a:t>Kliknutím vložíte podnadpis.</a:t>
            </a:r>
          </a:p>
        </p:txBody>
      </p:sp>
    </p:spTree>
    <p:extLst>
      <p:ext uri="{BB962C8B-B14F-4D97-AF65-F5344CB8AC3E}">
        <p14:creationId xmlns:p14="http://schemas.microsoft.com/office/powerpoint/2010/main" val="35861227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ustom layout">
  <p:cSld name="Custom layout">
    <p:bg>
      <p:bgPr>
        <a:solidFill>
          <a:srgbClr val="FFFFFF"/>
        </a:solidFill>
        <a:effectLst/>
      </p:bgPr>
    </p:bg>
    <p:spTree>
      <p:nvGrpSpPr>
        <p:cNvPr id="1" name="Shape 50"/>
        <p:cNvGrpSpPr/>
        <p:nvPr/>
      </p:nvGrpSpPr>
      <p:grpSpPr>
        <a:xfrm>
          <a:off x="0" y="0"/>
          <a:ext cx="0" cy="0"/>
          <a:chOff x="0" y="0"/>
          <a:chExt cx="0" cy="0"/>
        </a:xfrm>
      </p:grpSpPr>
      <p:sp>
        <p:nvSpPr>
          <p:cNvPr id="51" name="Google Shape;51;p13"/>
          <p:cNvSpPr/>
          <p:nvPr/>
        </p:nvSpPr>
        <p:spPr>
          <a:xfrm>
            <a:off x="0" y="0"/>
            <a:ext cx="12192000" cy="68580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 name="Google Shape;52;p13"/>
          <p:cNvSpPr txBox="1">
            <a:spLocks noGrp="1"/>
          </p:cNvSpPr>
          <p:nvPr>
            <p:ph type="sldNum" idx="12"/>
          </p:nvPr>
        </p:nvSpPr>
        <p:spPr>
          <a:xfrm>
            <a:off x="11296611" y="6217623"/>
            <a:ext cx="731600" cy="5248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333">
                <a:solidFill>
                  <a:srgbClr val="616161"/>
                </a:solidFill>
              </a:defRPr>
            </a:lvl1pPr>
            <a:lvl2pPr lvl="1" algn="r">
              <a:lnSpc>
                <a:spcPct val="100000"/>
              </a:lnSpc>
              <a:spcAft>
                <a:spcPts val="0"/>
              </a:spcAft>
              <a:buNone/>
              <a:defRPr sz="1333">
                <a:solidFill>
                  <a:srgbClr val="616161"/>
                </a:solidFill>
              </a:defRPr>
            </a:lvl2pPr>
            <a:lvl3pPr lvl="2" algn="r">
              <a:lnSpc>
                <a:spcPct val="100000"/>
              </a:lnSpc>
              <a:spcAft>
                <a:spcPts val="0"/>
              </a:spcAft>
              <a:buNone/>
              <a:defRPr sz="1333">
                <a:solidFill>
                  <a:srgbClr val="616161"/>
                </a:solidFill>
              </a:defRPr>
            </a:lvl3pPr>
            <a:lvl4pPr lvl="3" algn="r">
              <a:lnSpc>
                <a:spcPct val="100000"/>
              </a:lnSpc>
              <a:spcAft>
                <a:spcPts val="0"/>
              </a:spcAft>
              <a:buNone/>
              <a:defRPr sz="1333">
                <a:solidFill>
                  <a:srgbClr val="616161"/>
                </a:solidFill>
              </a:defRPr>
            </a:lvl4pPr>
            <a:lvl5pPr lvl="4" algn="r">
              <a:lnSpc>
                <a:spcPct val="100000"/>
              </a:lnSpc>
              <a:spcAft>
                <a:spcPts val="0"/>
              </a:spcAft>
              <a:buNone/>
              <a:defRPr sz="1333">
                <a:solidFill>
                  <a:srgbClr val="616161"/>
                </a:solidFill>
              </a:defRPr>
            </a:lvl5pPr>
            <a:lvl6pPr lvl="5" algn="r">
              <a:lnSpc>
                <a:spcPct val="100000"/>
              </a:lnSpc>
              <a:spcAft>
                <a:spcPts val="0"/>
              </a:spcAft>
              <a:buNone/>
              <a:defRPr sz="1333">
                <a:solidFill>
                  <a:srgbClr val="616161"/>
                </a:solidFill>
              </a:defRPr>
            </a:lvl6pPr>
            <a:lvl7pPr lvl="6" algn="r">
              <a:lnSpc>
                <a:spcPct val="100000"/>
              </a:lnSpc>
              <a:spcAft>
                <a:spcPts val="0"/>
              </a:spcAft>
              <a:buNone/>
              <a:defRPr sz="1333">
                <a:solidFill>
                  <a:srgbClr val="616161"/>
                </a:solidFill>
              </a:defRPr>
            </a:lvl7pPr>
            <a:lvl8pPr lvl="7" algn="r">
              <a:lnSpc>
                <a:spcPct val="100000"/>
              </a:lnSpc>
              <a:spcAft>
                <a:spcPts val="0"/>
              </a:spcAft>
              <a:buNone/>
              <a:defRPr sz="1333">
                <a:solidFill>
                  <a:srgbClr val="616161"/>
                </a:solidFill>
              </a:defRPr>
            </a:lvl8pPr>
            <a:lvl9pPr lvl="8" algn="r">
              <a:lnSpc>
                <a:spcPct val="100000"/>
              </a:lnSpc>
              <a:spcAft>
                <a:spcPts val="0"/>
              </a:spcAft>
              <a:buNone/>
              <a:defRPr sz="1333">
                <a:solidFill>
                  <a:srgbClr val="616161"/>
                </a:solidFill>
              </a:defRPr>
            </a:lvl9pPr>
          </a:lstStyle>
          <a:p>
            <a:fld id="{00000000-1234-1234-1234-123412341234}" type="slidenum">
              <a:rPr lang="uk-UA" smtClean="0"/>
              <a:pPr/>
              <a:t>‹#›</a:t>
            </a:fld>
            <a:endParaRPr lang="uk-UA"/>
          </a:p>
        </p:txBody>
      </p:sp>
    </p:spTree>
    <p:extLst>
      <p:ext uri="{BB962C8B-B14F-4D97-AF65-F5344CB8AC3E}">
        <p14:creationId xmlns:p14="http://schemas.microsoft.com/office/powerpoint/2010/main" val="2730654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1DF5AC-44B8-4E3E-8B0A-4EDD76AF99A2}"/>
              </a:ext>
            </a:extLst>
          </p:cNvPr>
          <p:cNvSpPr>
            <a:spLocks noGrp="1"/>
          </p:cNvSpPr>
          <p:nvPr>
            <p:ph type="title" hasCustomPrompt="1"/>
          </p:nvPr>
        </p:nvSpPr>
        <p:spPr>
          <a:xfrm>
            <a:off x="838200" y="365125"/>
            <a:ext cx="10515600"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3" name="Zástupný symbol pro obsah 2">
            <a:extLst>
              <a:ext uri="{FF2B5EF4-FFF2-40B4-BE49-F238E27FC236}">
                <a16:creationId xmlns:a16="http://schemas.microsoft.com/office/drawing/2014/main" id="{A4D34E2D-EE31-4DC0-9247-4DBF2ED796CD}"/>
              </a:ext>
            </a:extLst>
          </p:cNvPr>
          <p:cNvSpPr>
            <a:spLocks noGrp="1"/>
          </p:cNvSpPr>
          <p:nvPr>
            <p:ph idx="1" hasCustomPrompt="1"/>
          </p:nvPr>
        </p:nvSpPr>
        <p:spPr>
          <a:xfrm>
            <a:off x="838200" y="1825625"/>
            <a:ext cx="10515600" cy="4351338"/>
          </a:xfrm>
          <a:prstGeom prst="rect">
            <a:avLst/>
          </a:prstGeom>
          <a:ln>
            <a:noFill/>
          </a:ln>
        </p:spPr>
        <p:txBody>
          <a:bodyPr/>
          <a:lstStyle>
            <a:lvl1pPr marL="228600" indent="-228600">
              <a:buClr>
                <a:srgbClr val="D22D40"/>
              </a:buClr>
              <a:buFont typeface="Wingdings" panose="05000000000000000000" pitchFamily="2" charset="2"/>
              <a:buChar char="§"/>
              <a:defRPr>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stStyle>
          <a:p>
            <a:pPr lvl="0"/>
            <a:r>
              <a:rPr lang="cs-CZ" dirty="0"/>
              <a:t>Kliknutím vložíte text.</a:t>
            </a:r>
          </a:p>
          <a:p>
            <a:pPr lvl="1"/>
            <a:endParaRPr lang="cs-CZ" dirty="0"/>
          </a:p>
        </p:txBody>
      </p:sp>
      <p:sp>
        <p:nvSpPr>
          <p:cNvPr id="9" name="Zástupný symbol pro číslo snímku 8">
            <a:extLst>
              <a:ext uri="{FF2B5EF4-FFF2-40B4-BE49-F238E27FC236}">
                <a16:creationId xmlns:a16="http://schemas.microsoft.com/office/drawing/2014/main" id="{14A8E963-122F-4D71-8C04-B01D8F9A5A0B}"/>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C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11" name="Přímá spojnice 10">
            <a:extLst>
              <a:ext uri="{FF2B5EF4-FFF2-40B4-BE49-F238E27FC236}">
                <a16:creationId xmlns:a16="http://schemas.microsoft.com/office/drawing/2014/main" id="{63CC5780-97A7-4892-810D-637664206204}"/>
              </a:ext>
            </a:extLst>
          </p:cNvPr>
          <p:cNvCxnSpPr/>
          <p:nvPr userDrawn="1"/>
        </p:nvCxnSpPr>
        <p:spPr>
          <a:xfrm>
            <a:off x="838200" y="175164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834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1DF5AC-44B8-4E3E-8B0A-4EDD76AF99A2}"/>
              </a:ext>
            </a:extLst>
          </p:cNvPr>
          <p:cNvSpPr>
            <a:spLocks noGrp="1"/>
          </p:cNvSpPr>
          <p:nvPr>
            <p:ph type="title" hasCustomPrompt="1"/>
          </p:nvPr>
        </p:nvSpPr>
        <p:spPr>
          <a:xfrm>
            <a:off x="838200" y="365125"/>
            <a:ext cx="10515600"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9" name="Zástupný symbol pro číslo snímku 8">
            <a:extLst>
              <a:ext uri="{FF2B5EF4-FFF2-40B4-BE49-F238E27FC236}">
                <a16:creationId xmlns:a16="http://schemas.microsoft.com/office/drawing/2014/main" id="{14A8E963-122F-4D71-8C04-B01D8F9A5A0B}"/>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C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11" name="Přímá spojnice 10">
            <a:extLst>
              <a:ext uri="{FF2B5EF4-FFF2-40B4-BE49-F238E27FC236}">
                <a16:creationId xmlns:a16="http://schemas.microsoft.com/office/drawing/2014/main" id="{63CC5780-97A7-4892-810D-637664206204}"/>
              </a:ext>
            </a:extLst>
          </p:cNvPr>
          <p:cNvCxnSpPr/>
          <p:nvPr userDrawn="1"/>
        </p:nvCxnSpPr>
        <p:spPr>
          <a:xfrm>
            <a:off x="838200" y="175164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
        <p:nvSpPr>
          <p:cNvPr id="5" name="Zástupný symbol pro text 4">
            <a:extLst>
              <a:ext uri="{FF2B5EF4-FFF2-40B4-BE49-F238E27FC236}">
                <a16:creationId xmlns:a16="http://schemas.microsoft.com/office/drawing/2014/main" id="{436F267A-BE8F-4FE3-A8F2-A3A14D7F58DE}"/>
              </a:ext>
            </a:extLst>
          </p:cNvPr>
          <p:cNvSpPr>
            <a:spLocks noGrp="1"/>
          </p:cNvSpPr>
          <p:nvPr>
            <p:ph type="body" sz="quarter" idx="13" hasCustomPrompt="1"/>
          </p:nvPr>
        </p:nvSpPr>
        <p:spPr>
          <a:xfrm>
            <a:off x="838200" y="1836738"/>
            <a:ext cx="10515600" cy="4305300"/>
          </a:xfrm>
          <a:prstGeom prst="rect">
            <a:avLst/>
          </a:prstGeom>
        </p:spPr>
        <p:txBody>
          <a:bodyPr/>
          <a:lstStyle>
            <a:lvl1pPr marL="228600" indent="-228600">
              <a:buClr>
                <a:srgbClr val="D22C40"/>
              </a:buClr>
              <a:buFont typeface="Wingdings" panose="05000000000000000000" pitchFamily="2" charset="2"/>
              <a:buChar char="§"/>
              <a:defRPr>
                <a:solidFill>
                  <a:schemeClr val="tx1"/>
                </a:solidFill>
                <a:latin typeface="Arial" panose="020B0604020202020204" pitchFamily="34" charset="0"/>
                <a:cs typeface="Arial" panose="020B0604020202020204" pitchFamily="34" charset="0"/>
              </a:defRPr>
            </a:lvl1pPr>
          </a:lstStyle>
          <a:p>
            <a:pPr lvl="0"/>
            <a:r>
              <a:rPr lang="cs-CZ" dirty="0"/>
              <a:t>Kliknutím vložíte text.</a:t>
            </a:r>
          </a:p>
        </p:txBody>
      </p:sp>
    </p:spTree>
    <p:extLst>
      <p:ext uri="{BB962C8B-B14F-4D97-AF65-F5344CB8AC3E}">
        <p14:creationId xmlns:p14="http://schemas.microsoft.com/office/powerpoint/2010/main" val="637241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602828-E203-4BCF-A5B0-CB2FC2EC16E7}"/>
              </a:ext>
            </a:extLst>
          </p:cNvPr>
          <p:cNvSpPr>
            <a:spLocks noGrp="1"/>
          </p:cNvSpPr>
          <p:nvPr>
            <p:ph type="title" hasCustomPrompt="1"/>
          </p:nvPr>
        </p:nvSpPr>
        <p:spPr>
          <a:xfrm>
            <a:off x="838200" y="365125"/>
            <a:ext cx="10515600"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3" name="Zástupný symbol pro obsah 2">
            <a:extLst>
              <a:ext uri="{FF2B5EF4-FFF2-40B4-BE49-F238E27FC236}">
                <a16:creationId xmlns:a16="http://schemas.microsoft.com/office/drawing/2014/main" id="{645DBEC2-CBC0-4C1C-88E7-DC2EDCA58E08}"/>
              </a:ext>
            </a:extLst>
          </p:cNvPr>
          <p:cNvSpPr>
            <a:spLocks noGrp="1"/>
          </p:cNvSpPr>
          <p:nvPr>
            <p:ph sz="half" idx="1" hasCustomPrompt="1"/>
          </p:nvPr>
        </p:nvSpPr>
        <p:spPr>
          <a:xfrm>
            <a:off x="838200" y="1825625"/>
            <a:ext cx="5181600" cy="4351338"/>
          </a:xfrm>
          <a:prstGeom prst="rect">
            <a:avLst/>
          </a:prstGeom>
        </p:spPr>
        <p:txBody>
          <a:bodyPr/>
          <a:lstStyle>
            <a:lvl1pPr marL="228600" indent="-228600">
              <a:buClr>
                <a:srgbClr val="D22D40"/>
              </a:buClr>
              <a:buFont typeface="Wingdings" panose="05000000000000000000" pitchFamily="2" charset="2"/>
              <a:buChar char="§"/>
              <a:defRPr>
                <a:latin typeface="Arial" panose="020B0604020202020204" pitchFamily="34" charset="0"/>
                <a:cs typeface="Arial" panose="020B0604020202020204" pitchFamily="34" charset="0"/>
              </a:defRPr>
            </a:lvl1pPr>
          </a:lstStyle>
          <a:p>
            <a:pPr lvl="0"/>
            <a:r>
              <a:rPr lang="cs-CZ" dirty="0"/>
              <a:t>Kliknutím vložíte text.</a:t>
            </a:r>
          </a:p>
        </p:txBody>
      </p:sp>
      <p:sp>
        <p:nvSpPr>
          <p:cNvPr id="4" name="Zástupný symbol pro obsah 3">
            <a:extLst>
              <a:ext uri="{FF2B5EF4-FFF2-40B4-BE49-F238E27FC236}">
                <a16:creationId xmlns:a16="http://schemas.microsoft.com/office/drawing/2014/main" id="{2F575050-708C-4714-B50C-D679D7CC414E}"/>
              </a:ext>
            </a:extLst>
          </p:cNvPr>
          <p:cNvSpPr>
            <a:spLocks noGrp="1"/>
          </p:cNvSpPr>
          <p:nvPr>
            <p:ph sz="half" idx="2" hasCustomPrompt="1"/>
          </p:nvPr>
        </p:nvSpPr>
        <p:spPr>
          <a:xfrm>
            <a:off x="6172200" y="1825625"/>
            <a:ext cx="5181600" cy="4351338"/>
          </a:xfrm>
          <a:prstGeom prst="rect">
            <a:avLst/>
          </a:prstGeom>
        </p:spPr>
        <p:txBody>
          <a:bodyPr/>
          <a:lstStyle>
            <a:lvl1pPr marL="228600" indent="-228600">
              <a:buClr>
                <a:srgbClr val="D22D40"/>
              </a:buClr>
              <a:buFont typeface="Wingdings" panose="05000000000000000000" pitchFamily="2" charset="2"/>
              <a:buChar char="§"/>
              <a:defRPr>
                <a:latin typeface="Arial" panose="020B0604020202020204" pitchFamily="34" charset="0"/>
                <a:cs typeface="Arial" panose="020B0604020202020204" pitchFamily="34" charset="0"/>
              </a:defRPr>
            </a:lvl1pPr>
          </a:lstStyle>
          <a:p>
            <a:pPr lvl="0"/>
            <a:r>
              <a:rPr lang="cs-CZ" dirty="0"/>
              <a:t>Kliknutím vložíte text.</a:t>
            </a:r>
          </a:p>
        </p:txBody>
      </p:sp>
      <p:sp>
        <p:nvSpPr>
          <p:cNvPr id="7" name="Zástupný symbol pro číslo snímku 6">
            <a:extLst>
              <a:ext uri="{FF2B5EF4-FFF2-40B4-BE49-F238E27FC236}">
                <a16:creationId xmlns:a16="http://schemas.microsoft.com/office/drawing/2014/main" id="{B2EA612F-A0C2-4C25-85F3-1AD024CA6968}"/>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8" name="Přímá spojnice 7">
            <a:extLst>
              <a:ext uri="{FF2B5EF4-FFF2-40B4-BE49-F238E27FC236}">
                <a16:creationId xmlns:a16="http://schemas.microsoft.com/office/drawing/2014/main" id="{1F61B0A8-8F34-4579-959E-67B3416A9699}"/>
              </a:ext>
            </a:extLst>
          </p:cNvPr>
          <p:cNvCxnSpPr/>
          <p:nvPr userDrawn="1"/>
        </p:nvCxnSpPr>
        <p:spPr>
          <a:xfrm>
            <a:off x="838200" y="175164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90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E9FBEE-EED9-440B-B6A2-0370D421D20A}"/>
              </a:ext>
            </a:extLst>
          </p:cNvPr>
          <p:cNvSpPr>
            <a:spLocks noGrp="1"/>
          </p:cNvSpPr>
          <p:nvPr>
            <p:ph type="title" hasCustomPrompt="1"/>
          </p:nvPr>
        </p:nvSpPr>
        <p:spPr>
          <a:xfrm>
            <a:off x="839788" y="365125"/>
            <a:ext cx="10515600" cy="1149351"/>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3" name="Zástupný symbol pro text 2">
            <a:extLst>
              <a:ext uri="{FF2B5EF4-FFF2-40B4-BE49-F238E27FC236}">
                <a16:creationId xmlns:a16="http://schemas.microsoft.com/office/drawing/2014/main" id="{1BC1BE52-8A40-4C07-BD57-49A31749FCCF}"/>
              </a:ext>
            </a:extLst>
          </p:cNvPr>
          <p:cNvSpPr>
            <a:spLocks noGrp="1"/>
          </p:cNvSpPr>
          <p:nvPr>
            <p:ph type="body" idx="1" hasCustomPrompt="1"/>
          </p:nvPr>
        </p:nvSpPr>
        <p:spPr>
          <a:xfrm>
            <a:off x="839788" y="1681163"/>
            <a:ext cx="5157787" cy="823912"/>
          </a:xfrm>
          <a:prstGeom prst="rect">
            <a:avLst/>
          </a:prstGeom>
        </p:spPr>
        <p:txBody>
          <a:bodyPr anchor="b">
            <a:normAutofit/>
          </a:bodyPr>
          <a:lstStyle>
            <a:lvl1pPr marL="0" indent="0">
              <a:buNone/>
              <a:defRPr sz="28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vložíte text.</a:t>
            </a:r>
          </a:p>
        </p:txBody>
      </p:sp>
      <p:sp>
        <p:nvSpPr>
          <p:cNvPr id="4" name="Zástupný symbol pro obsah 3">
            <a:extLst>
              <a:ext uri="{FF2B5EF4-FFF2-40B4-BE49-F238E27FC236}">
                <a16:creationId xmlns:a16="http://schemas.microsoft.com/office/drawing/2014/main" id="{9C8B1659-79F4-4765-8610-2F273D4750E1}"/>
              </a:ext>
            </a:extLst>
          </p:cNvPr>
          <p:cNvSpPr>
            <a:spLocks noGrp="1"/>
          </p:cNvSpPr>
          <p:nvPr>
            <p:ph sz="half" idx="2" hasCustomPrompt="1"/>
          </p:nvPr>
        </p:nvSpPr>
        <p:spPr>
          <a:xfrm>
            <a:off x="839788" y="2505075"/>
            <a:ext cx="5157787" cy="3684588"/>
          </a:xfrm>
          <a:prstGeom prst="rect">
            <a:avLst/>
          </a:prstGeom>
        </p:spPr>
        <p:txBody>
          <a:bodyPr>
            <a:normAutofit/>
          </a:bodyPr>
          <a:lstStyle>
            <a:lvl1pPr marL="228600" indent="-228600">
              <a:buClr>
                <a:srgbClr val="D22D40"/>
              </a:buClr>
              <a:buFont typeface="Wingdings" panose="05000000000000000000" pitchFamily="2" charset="2"/>
              <a:buChar char="§"/>
              <a:defRPr sz="2400">
                <a:latin typeface="Arial" panose="020B0604020202020204" pitchFamily="34" charset="0"/>
                <a:cs typeface="Arial" panose="020B0604020202020204" pitchFamily="34" charset="0"/>
              </a:defRPr>
            </a:lvl1pPr>
          </a:lstStyle>
          <a:p>
            <a:pPr lvl="0"/>
            <a:r>
              <a:rPr lang="cs-CZ" dirty="0"/>
              <a:t>Kliknutím vložíte text.</a:t>
            </a:r>
          </a:p>
        </p:txBody>
      </p:sp>
      <p:sp>
        <p:nvSpPr>
          <p:cNvPr id="5" name="Zástupný symbol pro text 4">
            <a:extLst>
              <a:ext uri="{FF2B5EF4-FFF2-40B4-BE49-F238E27FC236}">
                <a16:creationId xmlns:a16="http://schemas.microsoft.com/office/drawing/2014/main" id="{071A42BE-7C37-4E5F-A5C7-DE3988B8FE87}"/>
              </a:ext>
            </a:extLst>
          </p:cNvPr>
          <p:cNvSpPr>
            <a:spLocks noGrp="1"/>
          </p:cNvSpPr>
          <p:nvPr>
            <p:ph type="body" sz="quarter" idx="3" hasCustomPrompt="1"/>
          </p:nvPr>
        </p:nvSpPr>
        <p:spPr>
          <a:xfrm>
            <a:off x="6172200" y="1681163"/>
            <a:ext cx="5183188" cy="823912"/>
          </a:xfrm>
          <a:prstGeom prst="rect">
            <a:avLst/>
          </a:prstGeom>
        </p:spPr>
        <p:txBody>
          <a:bodyPr anchor="b">
            <a:normAutofit/>
          </a:bodyPr>
          <a:lstStyle>
            <a:lvl1pPr marL="0" indent="0">
              <a:buNone/>
              <a:defRPr sz="28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vložíte text.</a:t>
            </a:r>
          </a:p>
        </p:txBody>
      </p:sp>
      <p:sp>
        <p:nvSpPr>
          <p:cNvPr id="6" name="Zástupný symbol pro obsah 5">
            <a:extLst>
              <a:ext uri="{FF2B5EF4-FFF2-40B4-BE49-F238E27FC236}">
                <a16:creationId xmlns:a16="http://schemas.microsoft.com/office/drawing/2014/main" id="{3252F095-D907-45FC-9209-CE575CF9B532}"/>
              </a:ext>
            </a:extLst>
          </p:cNvPr>
          <p:cNvSpPr>
            <a:spLocks noGrp="1"/>
          </p:cNvSpPr>
          <p:nvPr>
            <p:ph sz="quarter" idx="4" hasCustomPrompt="1"/>
          </p:nvPr>
        </p:nvSpPr>
        <p:spPr>
          <a:xfrm>
            <a:off x="6172200" y="2505075"/>
            <a:ext cx="5183188" cy="3684588"/>
          </a:xfrm>
          <a:prstGeom prst="rect">
            <a:avLst/>
          </a:prstGeom>
        </p:spPr>
        <p:txBody>
          <a:bodyPr>
            <a:normAutofit/>
          </a:bodyPr>
          <a:lstStyle>
            <a:lvl1pPr marL="228600" indent="-228600">
              <a:buClr>
                <a:srgbClr val="D22D40"/>
              </a:buClr>
              <a:buFont typeface="Wingdings" panose="05000000000000000000" pitchFamily="2" charset="2"/>
              <a:buChar char="§"/>
              <a:defRPr sz="2400">
                <a:latin typeface="Arial" panose="020B0604020202020204" pitchFamily="34" charset="0"/>
                <a:cs typeface="Arial" panose="020B0604020202020204" pitchFamily="34" charset="0"/>
              </a:defRPr>
            </a:lvl1pPr>
            <a:lvl2pPr>
              <a:defRPr sz="2400"/>
            </a:lvl2pPr>
            <a:lvl3pPr>
              <a:defRPr sz="2400"/>
            </a:lvl3pPr>
            <a:lvl4pPr>
              <a:defRPr sz="2400"/>
            </a:lvl4pPr>
            <a:lvl5pPr>
              <a:defRPr sz="2400"/>
            </a:lvl5pPr>
          </a:lstStyle>
          <a:p>
            <a:pPr lvl="0"/>
            <a:r>
              <a:rPr lang="cs-CZ" dirty="0"/>
              <a:t>Kliknutím vložíte text.</a:t>
            </a:r>
          </a:p>
        </p:txBody>
      </p:sp>
      <p:sp>
        <p:nvSpPr>
          <p:cNvPr id="9" name="Zástupný symbol pro číslo snímku 8">
            <a:extLst>
              <a:ext uri="{FF2B5EF4-FFF2-40B4-BE49-F238E27FC236}">
                <a16:creationId xmlns:a16="http://schemas.microsoft.com/office/drawing/2014/main" id="{43AF3188-F662-42FA-942C-C3BA18BE5C17}"/>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10" name="Přímá spojnice 9">
            <a:extLst>
              <a:ext uri="{FF2B5EF4-FFF2-40B4-BE49-F238E27FC236}">
                <a16:creationId xmlns:a16="http://schemas.microsoft.com/office/drawing/2014/main" id="{80D3BDEC-7BDF-49D8-818D-67B015274AAF}"/>
              </a:ext>
            </a:extLst>
          </p:cNvPr>
          <p:cNvCxnSpPr/>
          <p:nvPr userDrawn="1"/>
        </p:nvCxnSpPr>
        <p:spPr>
          <a:xfrm>
            <a:off x="838200" y="160686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0792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B72C8-7D3F-4C74-90F8-8DA326D5DF1F}"/>
              </a:ext>
            </a:extLst>
          </p:cNvPr>
          <p:cNvSpPr>
            <a:spLocks noGrp="1"/>
          </p:cNvSpPr>
          <p:nvPr>
            <p:ph type="title" hasCustomPrompt="1"/>
          </p:nvPr>
        </p:nvSpPr>
        <p:spPr>
          <a:xfrm>
            <a:off x="838200" y="365125"/>
            <a:ext cx="10515600"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cs-CZ" dirty="0"/>
              <a:t>Kliknutím vložíte nadpis.</a:t>
            </a:r>
          </a:p>
        </p:txBody>
      </p:sp>
      <p:sp>
        <p:nvSpPr>
          <p:cNvPr id="5" name="Zástupný symbol pro číslo snímku 4">
            <a:extLst>
              <a:ext uri="{FF2B5EF4-FFF2-40B4-BE49-F238E27FC236}">
                <a16:creationId xmlns:a16="http://schemas.microsoft.com/office/drawing/2014/main" id="{6C5A6722-54AF-4AAD-A2E6-780E1205B407}"/>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cxnSp>
        <p:nvCxnSpPr>
          <p:cNvPr id="6" name="Přímá spojnice 5">
            <a:extLst>
              <a:ext uri="{FF2B5EF4-FFF2-40B4-BE49-F238E27FC236}">
                <a16:creationId xmlns:a16="http://schemas.microsoft.com/office/drawing/2014/main" id="{19713418-A7EB-478E-BEED-F2EBCA77CFFE}"/>
              </a:ext>
            </a:extLst>
          </p:cNvPr>
          <p:cNvCxnSpPr/>
          <p:nvPr userDrawn="1"/>
        </p:nvCxnSpPr>
        <p:spPr>
          <a:xfrm>
            <a:off x="838200" y="1751648"/>
            <a:ext cx="10515600" cy="0"/>
          </a:xfrm>
          <a:prstGeom prst="line">
            <a:avLst/>
          </a:prstGeom>
          <a:ln w="9525">
            <a:solidFill>
              <a:srgbClr val="D22D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850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574147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356F0D-8BFD-494A-8220-002D1C5E3354}"/>
              </a:ext>
            </a:extLst>
          </p:cNvPr>
          <p:cNvSpPr>
            <a:spLocks noGrp="1"/>
          </p:cNvSpPr>
          <p:nvPr>
            <p:ph type="title" hasCustomPrompt="1"/>
          </p:nvPr>
        </p:nvSpPr>
        <p:spPr>
          <a:xfrm>
            <a:off x="839788" y="457200"/>
            <a:ext cx="3932237" cy="1600200"/>
          </a:xfrm>
          <a:prstGeom prst="rect">
            <a:avLst/>
          </a:prstGeom>
        </p:spPr>
        <p:txBody>
          <a:bodyPr anchor="b"/>
          <a:lstStyle>
            <a:lvl1pPr>
              <a:defRPr sz="3200">
                <a:solidFill>
                  <a:srgbClr val="D22D40"/>
                </a:solidFill>
                <a:latin typeface="Arial" panose="020B0604020202020204" pitchFamily="34" charset="0"/>
                <a:cs typeface="Arial" panose="020B0604020202020204" pitchFamily="34" charset="0"/>
              </a:defRPr>
            </a:lvl1pPr>
          </a:lstStyle>
          <a:p>
            <a:r>
              <a:rPr lang="cs-CZ" dirty="0"/>
              <a:t>Kliknutím vložíte nadpis.</a:t>
            </a:r>
          </a:p>
        </p:txBody>
      </p:sp>
      <p:sp>
        <p:nvSpPr>
          <p:cNvPr id="3" name="Zástupný symbol pro obsah 2">
            <a:extLst>
              <a:ext uri="{FF2B5EF4-FFF2-40B4-BE49-F238E27FC236}">
                <a16:creationId xmlns:a16="http://schemas.microsoft.com/office/drawing/2014/main" id="{3E0BA097-ED2B-4036-B097-8C187A6622EF}"/>
              </a:ext>
            </a:extLst>
          </p:cNvPr>
          <p:cNvSpPr>
            <a:spLocks noGrp="1"/>
          </p:cNvSpPr>
          <p:nvPr>
            <p:ph idx="1" hasCustomPrompt="1"/>
          </p:nvPr>
        </p:nvSpPr>
        <p:spPr>
          <a:xfrm>
            <a:off x="5067300" y="457200"/>
            <a:ext cx="6172200" cy="5411788"/>
          </a:xfrm>
          <a:prstGeom prst="rect">
            <a:avLst/>
          </a:prstGeom>
        </p:spPr>
        <p:txBody>
          <a:bodyPr/>
          <a:lstStyle>
            <a:lvl1pPr marL="457200" indent="-457200">
              <a:buClr>
                <a:srgbClr val="D22D40"/>
              </a:buClr>
              <a:buFont typeface="Wingdings" panose="05000000000000000000" pitchFamily="2" charset="2"/>
              <a:buChar char="§"/>
              <a:defRPr sz="3200">
                <a:latin typeface="Arial" panose="020B0604020202020204" pitchFamily="34" charset="0"/>
                <a:cs typeface="Arial" panose="020B0604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dirty="0"/>
              <a:t>Kliknutím vložíte text.</a:t>
            </a:r>
          </a:p>
        </p:txBody>
      </p:sp>
      <p:sp>
        <p:nvSpPr>
          <p:cNvPr id="4" name="Zástupný symbol pro text 3">
            <a:extLst>
              <a:ext uri="{FF2B5EF4-FFF2-40B4-BE49-F238E27FC236}">
                <a16:creationId xmlns:a16="http://schemas.microsoft.com/office/drawing/2014/main" id="{AC587ECA-5355-4449-8467-B73118C0A2B9}"/>
              </a:ext>
            </a:extLst>
          </p:cNvPr>
          <p:cNvSpPr>
            <a:spLocks noGrp="1"/>
          </p:cNvSpPr>
          <p:nvPr>
            <p:ph type="body" sz="half" idx="2" hasCustomPrompt="1"/>
          </p:nvPr>
        </p:nvSpPr>
        <p:spPr>
          <a:xfrm>
            <a:off x="839788" y="2057400"/>
            <a:ext cx="3932237" cy="3811588"/>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dirty="0"/>
              <a:t>Kliknutím vložíte text.</a:t>
            </a:r>
          </a:p>
        </p:txBody>
      </p:sp>
      <p:sp>
        <p:nvSpPr>
          <p:cNvPr id="7" name="Zástupný symbol pro číslo snímku 6">
            <a:extLst>
              <a:ext uri="{FF2B5EF4-FFF2-40B4-BE49-F238E27FC236}">
                <a16:creationId xmlns:a16="http://schemas.microsoft.com/office/drawing/2014/main" id="{F7051C28-CB18-4E15-84A8-0937D20E83E7}"/>
              </a:ext>
            </a:extLst>
          </p:cNvPr>
          <p:cNvSpPr>
            <a:spLocks noGrp="1"/>
          </p:cNvSpPr>
          <p:nvPr>
            <p:ph type="sldNum" sz="quarter" idx="12"/>
          </p:nvPr>
        </p:nvSpPr>
        <p:spPr>
          <a:xfrm>
            <a:off x="8610600" y="6356350"/>
            <a:ext cx="2743200" cy="365125"/>
          </a:xfrm>
          <a:prstGeom prst="rect">
            <a:avLst/>
          </a:prstGeom>
        </p:spPr>
        <p:txBody>
          <a:bodyPr/>
          <a:lstStyle>
            <a:lvl1pPr>
              <a:defRPr>
                <a:solidFill>
                  <a:srgbClr val="D22D40"/>
                </a:solidFill>
                <a:latin typeface="Arial" panose="020B0604020202020204" pitchFamily="34" charset="0"/>
                <a:cs typeface="Arial" panose="020B0604020202020204" pitchFamily="34" charset="0"/>
              </a:defRPr>
            </a:lvl1pPr>
          </a:lstStyle>
          <a:p>
            <a:fld id="{609E0D19-CE3D-446D-A820-F362435AD289}" type="slidenum">
              <a:rPr lang="cs-CZ" smtClean="0"/>
              <a:pPr/>
              <a:t>‹#›</a:t>
            </a:fld>
            <a:endParaRPr lang="cs-CZ" dirty="0"/>
          </a:p>
        </p:txBody>
      </p:sp>
    </p:spTree>
    <p:extLst>
      <p:ext uri="{BB962C8B-B14F-4D97-AF65-F5344CB8AC3E}">
        <p14:creationId xmlns:p14="http://schemas.microsoft.com/office/powerpoint/2010/main" val="3930867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221496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2" r:id="rId5"/>
    <p:sldLayoutId id="2147483653" r:id="rId6"/>
    <p:sldLayoutId id="2147483654" r:id="rId7"/>
    <p:sldLayoutId id="2147483655" r:id="rId8"/>
    <p:sldLayoutId id="2147483656" r:id="rId9"/>
    <p:sldLayoutId id="2147483657"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92641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uclk.ff.cuni.cz/komparatistika/vyucujici-na-oboru-komparatistika/" TargetMode="External"/><Relationship Id="rId2" Type="http://schemas.openxmlformats.org/officeDocument/2006/relationships/hyperlink" Target="https://is.cuni.cz/studium/prijimacky/index.php?do=detail_obor&amp;id_obor=24731" TargetMode="External"/><Relationship Id="rId1" Type="http://schemas.openxmlformats.org/officeDocument/2006/relationships/slideLayout" Target="../slideLayouts/slideLayout5.xml"/><Relationship Id="rId5" Type="http://schemas.openxmlformats.org/officeDocument/2006/relationships/hyperlink" Target="mailto:Petr.Bilek@ff.cuni.cz" TargetMode="External"/><Relationship Id="rId4" Type="http://schemas.openxmlformats.org/officeDocument/2006/relationships/hyperlink" Target="https://uclk.ff.cuni.cz/studium/navazujici-magisterske-studium/povinna-literatur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a:extLst>
              <a:ext uri="{FF2B5EF4-FFF2-40B4-BE49-F238E27FC236}">
                <a16:creationId xmlns:a16="http://schemas.microsoft.com/office/drawing/2014/main" id="{644E5260-5AD8-478A-B5F5-E1D82BA0478D}"/>
              </a:ext>
            </a:extLst>
          </p:cNvPr>
          <p:cNvSpPr>
            <a:spLocks noGrp="1"/>
          </p:cNvSpPr>
          <p:nvPr>
            <p:ph type="title"/>
          </p:nvPr>
        </p:nvSpPr>
        <p:spPr/>
        <p:txBody>
          <a:bodyPr/>
          <a:lstStyle/>
          <a:p>
            <a:r>
              <a:rPr lang="cs-CZ" sz="4800" b="1" dirty="0"/>
              <a:t>Komparatistika</a:t>
            </a:r>
            <a:br>
              <a:rPr lang="cs-CZ" sz="3200" dirty="0"/>
            </a:br>
            <a:r>
              <a:rPr lang="cs-CZ" sz="3200" dirty="0"/>
              <a:t>Navazující magisterské studium</a:t>
            </a:r>
          </a:p>
        </p:txBody>
      </p:sp>
      <p:sp>
        <p:nvSpPr>
          <p:cNvPr id="11" name="Zástupný symbol pro text 10">
            <a:extLst>
              <a:ext uri="{FF2B5EF4-FFF2-40B4-BE49-F238E27FC236}">
                <a16:creationId xmlns:a16="http://schemas.microsoft.com/office/drawing/2014/main" id="{52237480-7ADF-4500-9A0D-E7A710267AB9}"/>
              </a:ext>
            </a:extLst>
          </p:cNvPr>
          <p:cNvSpPr>
            <a:spLocks noGrp="1"/>
          </p:cNvSpPr>
          <p:nvPr>
            <p:ph type="body" sz="quarter" idx="11"/>
          </p:nvPr>
        </p:nvSpPr>
        <p:spPr/>
        <p:txBody>
          <a:bodyPr/>
          <a:lstStyle/>
          <a:p>
            <a:r>
              <a:rPr lang="cs-CZ" dirty="0"/>
              <a:t>Ústav české literatury a komparatistiky</a:t>
            </a:r>
          </a:p>
        </p:txBody>
      </p:sp>
    </p:spTree>
    <p:extLst>
      <p:ext uri="{BB962C8B-B14F-4D97-AF65-F5344CB8AC3E}">
        <p14:creationId xmlns:p14="http://schemas.microsoft.com/office/powerpoint/2010/main" val="3588086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23C44C-0947-4706-91BA-4F4605523BF6}"/>
              </a:ext>
            </a:extLst>
          </p:cNvPr>
          <p:cNvSpPr>
            <a:spLocks noGrp="1"/>
          </p:cNvSpPr>
          <p:nvPr>
            <p:ph type="title"/>
          </p:nvPr>
        </p:nvSpPr>
        <p:spPr/>
        <p:txBody>
          <a:bodyPr/>
          <a:lstStyle/>
          <a:p>
            <a:r>
              <a:rPr lang="cs-CZ" sz="4400" dirty="0"/>
              <a:t>Návrhy témat diplomových prací II</a:t>
            </a:r>
            <a:endParaRPr lang="cs-CZ" dirty="0"/>
          </a:p>
        </p:txBody>
      </p:sp>
      <p:sp>
        <p:nvSpPr>
          <p:cNvPr id="4" name="Zástupný obsah 3">
            <a:extLst>
              <a:ext uri="{FF2B5EF4-FFF2-40B4-BE49-F238E27FC236}">
                <a16:creationId xmlns:a16="http://schemas.microsoft.com/office/drawing/2014/main" id="{B6FEE26D-17F9-4425-AECC-C080F5337DD1}"/>
              </a:ext>
            </a:extLst>
          </p:cNvPr>
          <p:cNvSpPr>
            <a:spLocks noGrp="1"/>
          </p:cNvSpPr>
          <p:nvPr>
            <p:ph sz="half" idx="1"/>
          </p:nvPr>
        </p:nvSpPr>
        <p:spPr/>
        <p:txBody>
          <a:bodyPr/>
          <a:lstStyle/>
          <a:p>
            <a:r>
              <a:rPr lang="cs-CZ" sz="1400" dirty="0"/>
              <a:t>Proměny popisu v realistické a modernistické literatuře</a:t>
            </a:r>
          </a:p>
          <a:p>
            <a:r>
              <a:rPr lang="cs-CZ" sz="1400" dirty="0"/>
              <a:t>Paul </a:t>
            </a:r>
            <a:r>
              <a:rPr lang="cs-CZ" sz="1400" dirty="0" err="1"/>
              <a:t>Celan</a:t>
            </a:r>
            <a:r>
              <a:rPr lang="cs-CZ" sz="1400" dirty="0"/>
              <a:t>, Yves </a:t>
            </a:r>
            <a:r>
              <a:rPr lang="cs-CZ" sz="1400" dirty="0" err="1"/>
              <a:t>Bonnefoy</a:t>
            </a:r>
            <a:r>
              <a:rPr lang="cs-CZ" sz="1400" dirty="0"/>
              <a:t> a poezie po roce 1945</a:t>
            </a:r>
          </a:p>
          <a:p>
            <a:r>
              <a:rPr lang="cs-CZ" sz="1400" dirty="0"/>
              <a:t>Fenomén „české“ literatury, která je do češtiny překládána (např. Mark Slouka: Daleko v srdci, Jaroslav Kalfař: Kosmonaut z Čech, Jaroslav </a:t>
            </a:r>
            <a:r>
              <a:rPr lang="cs-CZ" sz="1400" dirty="0" err="1"/>
              <a:t>Rudiš</a:t>
            </a:r>
            <a:r>
              <a:rPr lang="cs-CZ" sz="1400" dirty="0"/>
              <a:t>: </a:t>
            </a:r>
            <a:r>
              <a:rPr lang="cs-CZ" sz="1400" dirty="0" err="1"/>
              <a:t>Winterbergova</a:t>
            </a:r>
            <a:r>
              <a:rPr lang="cs-CZ" sz="1400" dirty="0"/>
              <a:t> poslední cesta aj.)</a:t>
            </a:r>
          </a:p>
          <a:p>
            <a:r>
              <a:rPr lang="cs-CZ" sz="1400" dirty="0"/>
              <a:t>Autorský typ a jeho realizace (např. Radka </a:t>
            </a:r>
            <a:r>
              <a:rPr lang="cs-CZ" sz="1400" dirty="0" err="1"/>
              <a:t>Denemarková</a:t>
            </a:r>
            <a:r>
              <a:rPr lang="cs-CZ" sz="1400" dirty="0"/>
              <a:t> a Herta Müller; Jaroslav </a:t>
            </a:r>
            <a:r>
              <a:rPr lang="cs-CZ" sz="1400" dirty="0" err="1"/>
              <a:t>Rudiš</a:t>
            </a:r>
            <a:r>
              <a:rPr lang="cs-CZ" sz="1400" dirty="0"/>
              <a:t> a Sven </a:t>
            </a:r>
            <a:r>
              <a:rPr lang="cs-CZ" sz="1400" dirty="0" err="1"/>
              <a:t>Regener</a:t>
            </a:r>
            <a:r>
              <a:rPr lang="cs-CZ" sz="1400" dirty="0"/>
              <a:t>; Ingo Schulze a Emil Hakl)</a:t>
            </a:r>
          </a:p>
          <a:p>
            <a:r>
              <a:rPr lang="cs-CZ" sz="1400" dirty="0"/>
              <a:t>Vizuální reprezentace v textu</a:t>
            </a:r>
          </a:p>
          <a:p>
            <a:r>
              <a:rPr lang="cs-CZ" sz="1400" dirty="0"/>
              <a:t>(Auto)biografické vyprávění: narativní identita versus obrazová (sebe)identifikace</a:t>
            </a:r>
          </a:p>
          <a:p>
            <a:endParaRPr lang="cs-CZ" dirty="0"/>
          </a:p>
        </p:txBody>
      </p:sp>
      <p:sp>
        <p:nvSpPr>
          <p:cNvPr id="5" name="Zástupný obsah 4">
            <a:extLst>
              <a:ext uri="{FF2B5EF4-FFF2-40B4-BE49-F238E27FC236}">
                <a16:creationId xmlns:a16="http://schemas.microsoft.com/office/drawing/2014/main" id="{990F16FC-BBFC-4198-994F-0D856C100D46}"/>
              </a:ext>
            </a:extLst>
          </p:cNvPr>
          <p:cNvSpPr>
            <a:spLocks noGrp="1"/>
          </p:cNvSpPr>
          <p:nvPr>
            <p:ph sz="half" idx="2"/>
          </p:nvPr>
        </p:nvSpPr>
        <p:spPr/>
        <p:txBody>
          <a:bodyPr/>
          <a:lstStyle/>
          <a:p>
            <a:r>
              <a:rPr lang="cs-CZ" sz="1400" dirty="0"/>
              <a:t>Literární (auto)portréty: </a:t>
            </a:r>
            <a:r>
              <a:rPr lang="cs-CZ" sz="1400" dirty="0" err="1"/>
              <a:t>Sebald</a:t>
            </a:r>
            <a:r>
              <a:rPr lang="cs-CZ" sz="1400" dirty="0"/>
              <a:t>, </a:t>
            </a:r>
            <a:r>
              <a:rPr lang="cs-CZ" sz="1400" dirty="0" err="1"/>
              <a:t>Barthes</a:t>
            </a:r>
            <a:r>
              <a:rPr lang="cs-CZ" sz="1400" dirty="0"/>
              <a:t>, Hrabal, </a:t>
            </a:r>
            <a:r>
              <a:rPr lang="cs-CZ" sz="1400" dirty="0" err="1"/>
              <a:t>Gombrowicz</a:t>
            </a:r>
            <a:r>
              <a:rPr lang="cs-CZ" sz="1400" dirty="0"/>
              <a:t>, </a:t>
            </a:r>
            <a:r>
              <a:rPr lang="cs-CZ" sz="1400" dirty="0" err="1"/>
              <a:t>Perec</a:t>
            </a:r>
            <a:r>
              <a:rPr lang="cs-CZ" sz="1400" dirty="0"/>
              <a:t>, </a:t>
            </a:r>
            <a:r>
              <a:rPr lang="cs-CZ" sz="1400" dirty="0" err="1"/>
              <a:t>Esterházy</a:t>
            </a:r>
            <a:endParaRPr lang="cs-CZ" sz="1400" dirty="0"/>
          </a:p>
          <a:p>
            <a:r>
              <a:rPr lang="cs-CZ" sz="1400" dirty="0"/>
              <a:t>Mimo dobro a zlo: dětské a </a:t>
            </a:r>
            <a:r>
              <a:rPr lang="cs-CZ" sz="1400" dirty="0" err="1"/>
              <a:t>infantilizované</a:t>
            </a:r>
            <a:r>
              <a:rPr lang="cs-CZ" sz="1400" dirty="0"/>
              <a:t> vyprávění</a:t>
            </a:r>
          </a:p>
          <a:p>
            <a:r>
              <a:rPr lang="cs-CZ" sz="1400" dirty="0"/>
              <a:t>Emblémy jiného a cizího: vystěhovalectví ve středoevropské literatuře</a:t>
            </a:r>
          </a:p>
          <a:p>
            <a:r>
              <a:rPr lang="cs-CZ" sz="1400" dirty="0"/>
              <a:t>Paměť zničí i to poslední: nostalgie a falešné vzpomínání</a:t>
            </a:r>
          </a:p>
          <a:p>
            <a:r>
              <a:rPr lang="cs-CZ" sz="1400" dirty="0"/>
              <a:t>Tvář milovaného – obraz a fotografie v milostném diskursu</a:t>
            </a:r>
          </a:p>
          <a:p>
            <a:endParaRPr lang="cs-CZ" dirty="0"/>
          </a:p>
        </p:txBody>
      </p:sp>
    </p:spTree>
    <p:extLst>
      <p:ext uri="{BB962C8B-B14F-4D97-AF65-F5344CB8AC3E}">
        <p14:creationId xmlns:p14="http://schemas.microsoft.com/office/powerpoint/2010/main" val="3479558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C0982ECE-47E2-4EDA-A1F2-F37FCA239AAC}"/>
              </a:ext>
            </a:extLst>
          </p:cNvPr>
          <p:cNvSpPr>
            <a:spLocks noGrp="1"/>
          </p:cNvSpPr>
          <p:nvPr>
            <p:ph type="title"/>
          </p:nvPr>
        </p:nvSpPr>
        <p:spPr>
          <a:xfrm>
            <a:off x="838200" y="365125"/>
            <a:ext cx="10948332" cy="1325563"/>
          </a:xfrm>
        </p:spPr>
        <p:txBody>
          <a:bodyPr/>
          <a:lstStyle/>
          <a:p>
            <a:r>
              <a:rPr lang="cs-CZ" dirty="0"/>
              <a:t>Náplň ústní části státní závěrečné zkoušky</a:t>
            </a:r>
          </a:p>
        </p:txBody>
      </p:sp>
      <p:sp>
        <p:nvSpPr>
          <p:cNvPr id="6" name="Zástupný text 5">
            <a:extLst>
              <a:ext uri="{FF2B5EF4-FFF2-40B4-BE49-F238E27FC236}">
                <a16:creationId xmlns:a16="http://schemas.microsoft.com/office/drawing/2014/main" id="{6CEDC040-20B8-4D32-BA31-455B0C8658F3}"/>
              </a:ext>
            </a:extLst>
          </p:cNvPr>
          <p:cNvSpPr>
            <a:spLocks noGrp="1"/>
          </p:cNvSpPr>
          <p:nvPr>
            <p:ph type="body" sz="quarter" idx="13"/>
          </p:nvPr>
        </p:nvSpPr>
        <p:spPr/>
        <p:txBody>
          <a:bodyPr/>
          <a:lstStyle/>
          <a:p>
            <a:r>
              <a:rPr lang="cs-CZ" sz="1400" dirty="0"/>
              <a:t>Zkouška se skládá ze dvou tematických okruhů: </a:t>
            </a:r>
          </a:p>
          <a:p>
            <a:r>
              <a:rPr lang="cs-CZ" sz="1400" dirty="0"/>
              <a:t>a) Teorie literatury;</a:t>
            </a:r>
          </a:p>
          <a:p>
            <a:r>
              <a:rPr lang="cs-CZ" sz="1400" dirty="0"/>
              <a:t>b) Komparativní literární historie.</a:t>
            </a:r>
          </a:p>
          <a:p>
            <a:r>
              <a:rPr lang="cs-CZ" sz="1400" dirty="0"/>
              <a:t> V tematickém okruhu Teorie literatury se prověřují metodologické znalosti studenta a jeho schopnost systémové reflexe v celém látkovém rozsahu, který pokrývá studijní plán, a to zejména z těchto oblastí literární teorie: Literárněvědná taxonomie, její úrovně a složky, její metodika, možnosti a hranice, problém taxonomické abstrakce; Současné literárněvědné a interpretační pozice, jejich vzájemný vztah, jejich předpoklady a důsledky; Teorie literatury a problém interdisciplinarity; vztah k filosofii, lingvistice, historii, psychologii apod. </a:t>
            </a:r>
          </a:p>
          <a:p>
            <a:r>
              <a:rPr lang="cs-CZ" sz="1400" dirty="0"/>
              <a:t>V tematickém okruhu Komparativní literární historie se prověřují širší znalosti studenta v oblasti literárního materiálu, a to zejména z těchto hledisek: Tematicko-motivická transpozice a její podoby; Literárnost a </a:t>
            </a:r>
            <a:r>
              <a:rPr lang="cs-CZ" sz="1400" dirty="0" err="1"/>
              <a:t>oralita</a:t>
            </a:r>
            <a:r>
              <a:rPr lang="cs-CZ" sz="1400" dirty="0"/>
              <a:t> a jejich role v dynamice literárního vývoje; Problém epoch a historičnosti ve vztahu k fenoménu literárnosti; Žánrová, tematická a mediální dynamika vývoje a změny.</a:t>
            </a:r>
          </a:p>
          <a:p>
            <a:r>
              <a:rPr lang="cs-CZ" sz="1400" dirty="0"/>
              <a:t>SZZ využívá teoretických a metodologických východisek diplomové práce. Materiál, který zpracovává diplomová práce, je ale pro účely SZZ rozšířen i o další oblasti a typy literatury, zahrnuté do zkoušky na základě studentem předloženého seznamu četby, z něhož se vychází při formulování konkrétních zkušebních okruhů a otázek. Tento seznam zahrnuje: a) beletrii v rozsahu respektujícím Seznam kanonické beletristické literatury a nad jeho trámec pak četbu dle vlastního výběru; b) odbornou literaturu v rozsahu respektujícím Seznam kanonické odborné literatury a nad jeho trámec pak četbu dle vlastního výběru.</a:t>
            </a:r>
          </a:p>
          <a:p>
            <a:endParaRPr lang="cs-CZ" dirty="0"/>
          </a:p>
        </p:txBody>
      </p:sp>
    </p:spTree>
    <p:extLst>
      <p:ext uri="{BB962C8B-B14F-4D97-AF65-F5344CB8AC3E}">
        <p14:creationId xmlns:p14="http://schemas.microsoft.com/office/powerpoint/2010/main" val="3545064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F50341-E438-41B8-9C6E-196F002D34EF}"/>
              </a:ext>
            </a:extLst>
          </p:cNvPr>
          <p:cNvSpPr>
            <a:spLocks noGrp="1"/>
          </p:cNvSpPr>
          <p:nvPr>
            <p:ph type="title"/>
          </p:nvPr>
        </p:nvSpPr>
        <p:spPr/>
        <p:txBody>
          <a:bodyPr/>
          <a:lstStyle/>
          <a:p>
            <a:r>
              <a:rPr lang="cs-CZ" dirty="0"/>
              <a:t>„Slavní“ absolventi </a:t>
            </a:r>
            <a:br>
              <a:rPr lang="cs-CZ" dirty="0"/>
            </a:br>
            <a:r>
              <a:rPr lang="cs-CZ" sz="2800" dirty="0"/>
              <a:t>(výběrově a aniž by jejich sláva byla naší zásluhou)</a:t>
            </a:r>
          </a:p>
        </p:txBody>
      </p:sp>
      <p:sp>
        <p:nvSpPr>
          <p:cNvPr id="3" name="Zástupný obsah 2">
            <a:extLst>
              <a:ext uri="{FF2B5EF4-FFF2-40B4-BE49-F238E27FC236}">
                <a16:creationId xmlns:a16="http://schemas.microsoft.com/office/drawing/2014/main" id="{4CFA0C41-7FB8-41A6-ADEF-D64B9262A44B}"/>
              </a:ext>
            </a:extLst>
          </p:cNvPr>
          <p:cNvSpPr>
            <a:spLocks noGrp="1"/>
          </p:cNvSpPr>
          <p:nvPr>
            <p:ph sz="half" idx="1"/>
          </p:nvPr>
        </p:nvSpPr>
        <p:spPr/>
        <p:txBody>
          <a:bodyPr/>
          <a:lstStyle/>
          <a:p>
            <a:r>
              <a:rPr lang="cs-CZ" sz="2400" dirty="0"/>
              <a:t>Jan M. Heller, literární kritik, šéfredaktor Tvaru</a:t>
            </a:r>
          </a:p>
          <a:p>
            <a:r>
              <a:rPr lang="cs-CZ" sz="2400" dirty="0"/>
              <a:t>Marie </a:t>
            </a:r>
            <a:r>
              <a:rPr lang="cs-CZ" sz="2400" dirty="0" err="1"/>
              <a:t>Iljašenko</a:t>
            </a:r>
            <a:r>
              <a:rPr lang="cs-CZ" sz="2400" dirty="0"/>
              <a:t>, básnířka</a:t>
            </a:r>
          </a:p>
          <a:p>
            <a:r>
              <a:rPr lang="cs-CZ" sz="2400" dirty="0"/>
              <a:t>Ondřej Kavalír, komiksový a filmový scénárista</a:t>
            </a:r>
          </a:p>
          <a:p>
            <a:r>
              <a:rPr lang="cs-CZ" sz="2400" dirty="0"/>
              <a:t>Tomáš Koblížek, filosof a literární teoretik</a:t>
            </a:r>
          </a:p>
          <a:p>
            <a:r>
              <a:rPr lang="cs-CZ" sz="2400" dirty="0"/>
              <a:t>Anežka </a:t>
            </a:r>
            <a:r>
              <a:rPr lang="cs-CZ" sz="2400" dirty="0" err="1"/>
              <a:t>Kuzmičová</a:t>
            </a:r>
            <a:r>
              <a:rPr lang="cs-CZ" sz="2400" dirty="0"/>
              <a:t>, literární teoretička a lingvistka</a:t>
            </a:r>
          </a:p>
          <a:p>
            <a:r>
              <a:rPr lang="cs-CZ" sz="2400" dirty="0"/>
              <a:t>Eugen Liška, spisovatel</a:t>
            </a:r>
          </a:p>
        </p:txBody>
      </p:sp>
      <p:sp>
        <p:nvSpPr>
          <p:cNvPr id="4" name="Zástupný obsah 3">
            <a:extLst>
              <a:ext uri="{FF2B5EF4-FFF2-40B4-BE49-F238E27FC236}">
                <a16:creationId xmlns:a16="http://schemas.microsoft.com/office/drawing/2014/main" id="{FA47562A-767E-452C-9375-0ED892793F08}"/>
              </a:ext>
            </a:extLst>
          </p:cNvPr>
          <p:cNvSpPr>
            <a:spLocks noGrp="1"/>
          </p:cNvSpPr>
          <p:nvPr>
            <p:ph sz="half" idx="2"/>
          </p:nvPr>
        </p:nvSpPr>
        <p:spPr/>
        <p:txBody>
          <a:bodyPr/>
          <a:lstStyle/>
          <a:p>
            <a:r>
              <a:rPr lang="cs-CZ" sz="2400" dirty="0"/>
              <a:t>Ondřej </a:t>
            </a:r>
            <a:r>
              <a:rPr lang="cs-CZ" sz="2400" dirty="0" err="1"/>
              <a:t>Macl</a:t>
            </a:r>
            <a:r>
              <a:rPr lang="cs-CZ" sz="2400" dirty="0"/>
              <a:t>, básník a prozaik</a:t>
            </a:r>
          </a:p>
          <a:p>
            <a:r>
              <a:rPr lang="cs-CZ" sz="2400" dirty="0"/>
              <a:t>Lukáš </a:t>
            </a:r>
            <a:r>
              <a:rPr lang="cs-CZ" sz="2400" dirty="0" err="1"/>
              <a:t>Mathé</a:t>
            </a:r>
            <a:r>
              <a:rPr lang="cs-CZ" sz="2400" dirty="0"/>
              <a:t>, zahraniční zpravodaj ČT</a:t>
            </a:r>
          </a:p>
          <a:p>
            <a:r>
              <a:rPr lang="cs-CZ" sz="2400" dirty="0"/>
              <a:t>Stefan </a:t>
            </a:r>
            <a:r>
              <a:rPr lang="cs-CZ" sz="2400" dirty="0" err="1"/>
              <a:t>Segi</a:t>
            </a:r>
            <a:r>
              <a:rPr lang="cs-CZ" sz="2400" dirty="0"/>
              <a:t>, literární historik</a:t>
            </a:r>
          </a:p>
          <a:p>
            <a:r>
              <a:rPr lang="cs-CZ" sz="2400" dirty="0"/>
              <a:t>Klára Soukupová, literární kritička a redaktorka</a:t>
            </a:r>
          </a:p>
          <a:p>
            <a:r>
              <a:rPr lang="cs-CZ" sz="2400" dirty="0"/>
              <a:t>Alžběta </a:t>
            </a:r>
            <a:r>
              <a:rPr lang="cs-CZ" sz="2400" dirty="0" err="1"/>
              <a:t>Stančáková</a:t>
            </a:r>
            <a:r>
              <a:rPr lang="cs-CZ" sz="2400" dirty="0"/>
              <a:t>, básnířka</a:t>
            </a:r>
          </a:p>
          <a:p>
            <a:r>
              <a:rPr lang="cs-CZ" sz="2400" dirty="0"/>
              <a:t>Michal Špína, překladatel a redaktor časopisu A2</a:t>
            </a:r>
          </a:p>
          <a:p>
            <a:r>
              <a:rPr lang="cs-CZ" sz="2400" dirty="0"/>
              <a:t>Kryštof Eder, literární kritik</a:t>
            </a:r>
          </a:p>
        </p:txBody>
      </p:sp>
    </p:spTree>
    <p:extLst>
      <p:ext uri="{BB962C8B-B14F-4D97-AF65-F5344CB8AC3E}">
        <p14:creationId xmlns:p14="http://schemas.microsoft.com/office/powerpoint/2010/main" val="3989569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4F3A4B0-DA57-458B-B81A-6C815BE01B9A}"/>
              </a:ext>
            </a:extLst>
          </p:cNvPr>
          <p:cNvSpPr>
            <a:spLocks noGrp="1"/>
          </p:cNvSpPr>
          <p:nvPr>
            <p:ph type="title"/>
          </p:nvPr>
        </p:nvSpPr>
        <p:spPr>
          <a:xfrm>
            <a:off x="838200" y="365125"/>
            <a:ext cx="10515600" cy="649943"/>
          </a:xfrm>
        </p:spPr>
        <p:txBody>
          <a:bodyPr/>
          <a:lstStyle/>
          <a:p>
            <a:r>
              <a:rPr lang="cs-CZ" sz="3200" dirty="0"/>
              <a:t>Náplň přijímacího řízení (jednokolové, ústní zkouška)</a:t>
            </a:r>
          </a:p>
        </p:txBody>
      </p:sp>
      <p:sp>
        <p:nvSpPr>
          <p:cNvPr id="6" name="Zástupný text 5">
            <a:extLst>
              <a:ext uri="{FF2B5EF4-FFF2-40B4-BE49-F238E27FC236}">
                <a16:creationId xmlns:a16="http://schemas.microsoft.com/office/drawing/2014/main" id="{5359C013-73F9-459D-89E4-4FC874667173}"/>
              </a:ext>
            </a:extLst>
          </p:cNvPr>
          <p:cNvSpPr>
            <a:spLocks noGrp="1"/>
          </p:cNvSpPr>
          <p:nvPr>
            <p:ph type="body" sz="quarter" idx="13"/>
          </p:nvPr>
        </p:nvSpPr>
        <p:spPr>
          <a:xfrm>
            <a:off x="838200" y="1744910"/>
            <a:ext cx="10515600" cy="4941116"/>
          </a:xfrm>
        </p:spPr>
        <p:txBody>
          <a:bodyPr/>
          <a:lstStyle/>
          <a:p>
            <a:pPr algn="just">
              <a:lnSpc>
                <a:spcPct val="107000"/>
              </a:lnSpc>
              <a:spcBef>
                <a:spcPts val="600"/>
              </a:spcBef>
              <a:tabLst>
                <a:tab pos="269875" algn="l"/>
              </a:tabLst>
            </a:pPr>
            <a:r>
              <a:rPr lang="cs-CZ" sz="1600" dirty="0">
                <a:effectLst/>
                <a:ea typeface="Calibri" panose="020F0502020204030204" pitchFamily="34" charset="0"/>
              </a:rPr>
              <a:t>1. Předpokladem k přijetí je absolvování bakalářského studia, znalosti a kompetence odpovídající absolvování bakalářského studia studijních programů filologie, filozofie, estetiky či dějin umění apod. a úspěšné složení přijímací zkoušky, která bude uvedené dovednosti a kompetence prověřovat.</a:t>
            </a:r>
            <a:endParaRPr lang="cs-CZ" sz="1600" dirty="0">
              <a:effectLst/>
              <a:ea typeface="Times New Roman" panose="02020603050405020304" pitchFamily="18" charset="0"/>
            </a:endParaRPr>
          </a:p>
          <a:p>
            <a:pPr algn="just">
              <a:lnSpc>
                <a:spcPct val="107000"/>
              </a:lnSpc>
              <a:spcBef>
                <a:spcPts val="600"/>
              </a:spcBef>
              <a:tabLst>
                <a:tab pos="269875" algn="l"/>
              </a:tabLst>
            </a:pPr>
            <a:r>
              <a:rPr lang="cs-CZ" sz="1600" dirty="0">
                <a:effectLst/>
                <a:ea typeface="Calibri" panose="020F0502020204030204" pitchFamily="34" charset="0"/>
              </a:rPr>
              <a:t>2. U přijímací zkoušky uchazeč prokazuje, že:</a:t>
            </a:r>
            <a:endParaRPr lang="cs-CZ" sz="1600" dirty="0">
              <a:effectLst/>
              <a:ea typeface="Times New Roman" panose="02020603050405020304" pitchFamily="18" charset="0"/>
            </a:endParaRPr>
          </a:p>
          <a:p>
            <a:pPr algn="just">
              <a:lnSpc>
                <a:spcPct val="107000"/>
              </a:lnSpc>
              <a:spcBef>
                <a:spcPts val="600"/>
              </a:spcBef>
              <a:tabLst>
                <a:tab pos="269875" algn="l"/>
              </a:tabLst>
            </a:pPr>
            <a:r>
              <a:rPr lang="cs-CZ" sz="1600" dirty="0">
                <a:effectLst/>
                <a:ea typeface="Calibri" panose="020F0502020204030204" pitchFamily="34" charset="0"/>
              </a:rPr>
              <a:t>a. má již slušné zázemí alespoň v jednom okruhu literárního zkoumání (národní literatura, žánr, kulturní epocha, literárněvědná perspektiva); zde prokazuje nejen pasivně nashromážděné informace, ale i schopnost aktivního výkladově-interpretačního přístupu;</a:t>
            </a:r>
            <a:endParaRPr lang="cs-CZ" sz="1600" dirty="0">
              <a:effectLst/>
              <a:ea typeface="Times New Roman" panose="02020603050405020304" pitchFamily="18" charset="0"/>
            </a:endParaRPr>
          </a:p>
          <a:p>
            <a:pPr algn="just">
              <a:lnSpc>
                <a:spcPct val="107000"/>
              </a:lnSpc>
              <a:spcBef>
                <a:spcPts val="600"/>
              </a:spcBef>
              <a:tabLst>
                <a:tab pos="269875" algn="l"/>
              </a:tabLst>
            </a:pPr>
            <a:r>
              <a:rPr lang="cs-CZ" sz="1600" dirty="0">
                <a:effectLst/>
                <a:ea typeface="Calibri" panose="020F0502020204030204" pitchFamily="34" charset="0"/>
              </a:rPr>
              <a:t>b. zvládl teoretický a pojmový aparát potřebný pro uvažování o literatuře a kultuře;</a:t>
            </a:r>
            <a:endParaRPr lang="cs-CZ" sz="1600" dirty="0">
              <a:effectLst/>
              <a:ea typeface="Times New Roman" panose="02020603050405020304" pitchFamily="18" charset="0"/>
            </a:endParaRPr>
          </a:p>
          <a:p>
            <a:pPr algn="just">
              <a:lnSpc>
                <a:spcPct val="107000"/>
              </a:lnSpc>
              <a:spcBef>
                <a:spcPts val="600"/>
              </a:spcBef>
              <a:tabLst>
                <a:tab pos="269875" algn="l"/>
              </a:tabLst>
            </a:pPr>
            <a:r>
              <a:rPr lang="cs-CZ" sz="1600" dirty="0">
                <a:effectLst/>
                <a:ea typeface="Calibri" panose="020F0502020204030204" pitchFamily="34" charset="0"/>
              </a:rPr>
              <a:t>c. dobře se orientuje v základní odborné literatuře z oboru a je schopen s ní samostatně pracovat;</a:t>
            </a:r>
            <a:endParaRPr lang="cs-CZ" sz="1600" dirty="0">
              <a:effectLst/>
              <a:ea typeface="Times New Roman" panose="02020603050405020304" pitchFamily="18" charset="0"/>
            </a:endParaRPr>
          </a:p>
          <a:p>
            <a:pPr algn="just">
              <a:lnSpc>
                <a:spcPct val="107000"/>
              </a:lnSpc>
              <a:spcBef>
                <a:spcPts val="600"/>
              </a:spcBef>
              <a:tabLst>
                <a:tab pos="269875" algn="l"/>
              </a:tabLst>
            </a:pPr>
            <a:r>
              <a:rPr lang="cs-CZ" sz="1600" dirty="0">
                <a:effectLst/>
                <a:ea typeface="Calibri" panose="020F0502020204030204" pitchFamily="34" charset="0"/>
              </a:rPr>
              <a:t>d. dokáže interpretovat text a při interpretaci využít </a:t>
            </a:r>
            <a:r>
              <a:rPr lang="cs-CZ" sz="1600" dirty="0" err="1">
                <a:effectLst/>
                <a:ea typeface="Calibri" panose="020F0502020204030204" pitchFamily="34" charset="0"/>
              </a:rPr>
              <a:t>literárněteoretických</a:t>
            </a:r>
            <a:r>
              <a:rPr lang="cs-CZ" sz="1600" dirty="0">
                <a:effectLst/>
                <a:ea typeface="Calibri" panose="020F0502020204030204" pitchFamily="34" charset="0"/>
              </a:rPr>
              <a:t> postupů, poznatků a pojmů;</a:t>
            </a:r>
            <a:endParaRPr lang="cs-CZ" sz="1600" dirty="0">
              <a:effectLst/>
              <a:ea typeface="Times New Roman" panose="02020603050405020304" pitchFamily="18" charset="0"/>
            </a:endParaRPr>
          </a:p>
          <a:p>
            <a:pPr algn="just">
              <a:lnSpc>
                <a:spcPct val="107000"/>
              </a:lnSpc>
              <a:spcBef>
                <a:spcPts val="600"/>
              </a:spcBef>
              <a:tabLst>
                <a:tab pos="269875" algn="l"/>
              </a:tabLst>
            </a:pPr>
            <a:r>
              <a:rPr lang="cs-CZ" sz="1600" dirty="0">
                <a:effectLst/>
                <a:ea typeface="Calibri" panose="020F0502020204030204" pitchFamily="34" charset="0"/>
              </a:rPr>
              <a:t>e. je solidně obeznámen se základními konturami historického vývoje světové literatury;</a:t>
            </a:r>
            <a:endParaRPr lang="cs-CZ" sz="1600" dirty="0">
              <a:effectLst/>
              <a:ea typeface="Times New Roman" panose="02020603050405020304" pitchFamily="18" charset="0"/>
            </a:endParaRPr>
          </a:p>
          <a:p>
            <a:pPr algn="just">
              <a:lnSpc>
                <a:spcPct val="107000"/>
              </a:lnSpc>
              <a:spcBef>
                <a:spcPts val="600"/>
              </a:spcBef>
              <a:tabLst>
                <a:tab pos="269875" algn="l"/>
              </a:tabLst>
            </a:pPr>
            <a:r>
              <a:rPr lang="cs-CZ" sz="1600" dirty="0">
                <a:effectLst/>
                <a:ea typeface="Calibri" panose="020F0502020204030204" pitchFamily="34" charset="0"/>
              </a:rPr>
              <a:t>f. je schopen reflektovat současné myšlení o literatuře – historické, teoretické i kritické.</a:t>
            </a:r>
            <a:endParaRPr lang="cs-CZ" sz="1600" dirty="0">
              <a:effectLst/>
              <a:ea typeface="Times New Roman" panose="02020603050405020304" pitchFamily="18" charset="0"/>
            </a:endParaRPr>
          </a:p>
          <a:p>
            <a:r>
              <a:rPr lang="cs-CZ" sz="1600" dirty="0">
                <a:effectLst/>
                <a:ea typeface="Calibri" panose="020F0502020204030204" pitchFamily="34" charset="0"/>
              </a:rPr>
              <a:t>3. K přijímací zkoušce předkládá uchazeč sepsaný náčrt badatelského programu, který by potenciálně mohl vyústit v diplomovou práci, a svoji bakalářskou práci (v případě, že ji ještě nedokončil a neodevzdal, je uchazeč schopen nastínit metodologické i materiálové charakteristiky své bakalářské práce).</a:t>
            </a:r>
            <a:endParaRPr lang="cs-CZ" sz="1600" dirty="0"/>
          </a:p>
        </p:txBody>
      </p:sp>
    </p:spTree>
    <p:extLst>
      <p:ext uri="{BB962C8B-B14F-4D97-AF65-F5344CB8AC3E}">
        <p14:creationId xmlns:p14="http://schemas.microsoft.com/office/powerpoint/2010/main" val="2147028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848398-4B8C-4993-A35E-0BEFAF790D7C}"/>
              </a:ext>
            </a:extLst>
          </p:cNvPr>
          <p:cNvSpPr>
            <a:spLocks noGrp="1"/>
          </p:cNvSpPr>
          <p:nvPr>
            <p:ph type="title"/>
          </p:nvPr>
        </p:nvSpPr>
        <p:spPr/>
        <p:txBody>
          <a:bodyPr/>
          <a:lstStyle/>
          <a:p>
            <a:r>
              <a:rPr lang="cs-CZ" sz="3600" dirty="0"/>
              <a:t>Další informace k programu a přijímacímu řízení</a:t>
            </a:r>
          </a:p>
        </p:txBody>
      </p:sp>
      <p:sp>
        <p:nvSpPr>
          <p:cNvPr id="4" name="Zástupný obsah 3">
            <a:extLst>
              <a:ext uri="{FF2B5EF4-FFF2-40B4-BE49-F238E27FC236}">
                <a16:creationId xmlns:a16="http://schemas.microsoft.com/office/drawing/2014/main" id="{104B4907-A927-47E9-940E-706869D7AA66}"/>
              </a:ext>
            </a:extLst>
          </p:cNvPr>
          <p:cNvSpPr>
            <a:spLocks noGrp="1"/>
          </p:cNvSpPr>
          <p:nvPr>
            <p:ph sz="half" idx="1"/>
          </p:nvPr>
        </p:nvSpPr>
        <p:spPr/>
        <p:txBody>
          <a:bodyPr/>
          <a:lstStyle/>
          <a:p>
            <a:r>
              <a:rPr lang="cs-CZ" sz="1600" dirty="0"/>
              <a:t>Soupis všech relevantních informací pro přihlášku a přijímací řízení:</a:t>
            </a:r>
          </a:p>
          <a:p>
            <a:r>
              <a:rPr lang="cs-CZ" sz="1400" dirty="0">
                <a:hlinkClick r:id="rId2"/>
              </a:rPr>
              <a:t>https://is.cuni.cz/studium/prijimacky/index.php?do=detail_obor&amp;id_obor=24731</a:t>
            </a:r>
            <a:r>
              <a:rPr lang="cs-CZ" sz="1400" dirty="0"/>
              <a:t> </a:t>
            </a:r>
          </a:p>
          <a:p>
            <a:r>
              <a:rPr lang="cs-CZ" sz="1600" dirty="0"/>
              <a:t>Profily pedagogů ÚČLK, kteří zajišťují základní pensum výuky v programu:</a:t>
            </a:r>
          </a:p>
          <a:p>
            <a:r>
              <a:rPr lang="cs-CZ" sz="1400" dirty="0">
                <a:hlinkClick r:id="rId3"/>
              </a:rPr>
              <a:t>https://uclk.ff.cuni.cz/komparatistika/vyucujici-na-oboru-komparatistika/</a:t>
            </a:r>
            <a:endParaRPr lang="cs-CZ" sz="1400" dirty="0"/>
          </a:p>
          <a:p>
            <a:r>
              <a:rPr lang="cs-CZ" sz="1600" dirty="0"/>
              <a:t>Soupis základních textů (beletrie i odborná literatura), z nichž studium vychází:</a:t>
            </a:r>
          </a:p>
          <a:p>
            <a:r>
              <a:rPr lang="cs-CZ" sz="1400" dirty="0">
                <a:hlinkClick r:id="rId4"/>
              </a:rPr>
              <a:t>https://uclk.ff.cuni.cz/studium/navazujici-magisterske-studium/povinna-literatura/</a:t>
            </a:r>
            <a:r>
              <a:rPr lang="cs-CZ" sz="1400" dirty="0"/>
              <a:t> , kliknout na Seznam základních textů pro studium programu Komparatistika</a:t>
            </a:r>
          </a:p>
          <a:p>
            <a:endParaRPr lang="cs-CZ" sz="1400" dirty="0"/>
          </a:p>
        </p:txBody>
      </p:sp>
      <p:sp>
        <p:nvSpPr>
          <p:cNvPr id="5" name="Zástupný obsah 4">
            <a:extLst>
              <a:ext uri="{FF2B5EF4-FFF2-40B4-BE49-F238E27FC236}">
                <a16:creationId xmlns:a16="http://schemas.microsoft.com/office/drawing/2014/main" id="{A84F479E-AFCC-4499-90C8-67880C8CCD8B}"/>
              </a:ext>
            </a:extLst>
          </p:cNvPr>
          <p:cNvSpPr>
            <a:spLocks noGrp="1"/>
          </p:cNvSpPr>
          <p:nvPr>
            <p:ph sz="half" idx="2"/>
          </p:nvPr>
        </p:nvSpPr>
        <p:spPr/>
        <p:txBody>
          <a:bodyPr/>
          <a:lstStyle/>
          <a:p>
            <a:r>
              <a:rPr lang="cs-CZ" sz="1400" dirty="0"/>
              <a:t>Případné dotazy: </a:t>
            </a:r>
            <a:r>
              <a:rPr lang="cs-CZ" sz="1400" dirty="0">
                <a:hlinkClick r:id="rId5"/>
              </a:rPr>
              <a:t>Petr.Bilek@ff.cuni.cz</a:t>
            </a:r>
            <a:r>
              <a:rPr lang="cs-CZ" sz="1400" dirty="0"/>
              <a:t> </a:t>
            </a:r>
          </a:p>
          <a:p>
            <a:endParaRPr lang="cs-CZ" sz="1400" dirty="0"/>
          </a:p>
        </p:txBody>
      </p:sp>
    </p:spTree>
    <p:extLst>
      <p:ext uri="{BB962C8B-B14F-4D97-AF65-F5344CB8AC3E}">
        <p14:creationId xmlns:p14="http://schemas.microsoft.com/office/powerpoint/2010/main" val="79494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E7A9A28-10D2-4059-89B3-621851F529FB}"/>
              </a:ext>
            </a:extLst>
          </p:cNvPr>
          <p:cNvSpPr>
            <a:spLocks noGrp="1"/>
          </p:cNvSpPr>
          <p:nvPr>
            <p:ph type="title"/>
          </p:nvPr>
        </p:nvSpPr>
        <p:spPr/>
        <p:txBody>
          <a:bodyPr/>
          <a:lstStyle/>
          <a:p>
            <a:r>
              <a:rPr lang="cs-CZ" sz="3200" dirty="0"/>
              <a:t>Co obnáší komparatistika v našem výukovém pojetí?</a:t>
            </a:r>
          </a:p>
        </p:txBody>
      </p:sp>
      <p:sp>
        <p:nvSpPr>
          <p:cNvPr id="5" name="Zástupný text 4">
            <a:extLst>
              <a:ext uri="{FF2B5EF4-FFF2-40B4-BE49-F238E27FC236}">
                <a16:creationId xmlns:a16="http://schemas.microsoft.com/office/drawing/2014/main" id="{690FA487-4735-439D-8676-269DAE096059}"/>
              </a:ext>
            </a:extLst>
          </p:cNvPr>
          <p:cNvSpPr>
            <a:spLocks noGrp="1"/>
          </p:cNvSpPr>
          <p:nvPr>
            <p:ph type="body" sz="quarter" idx="13"/>
          </p:nvPr>
        </p:nvSpPr>
        <p:spPr/>
        <p:txBody>
          <a:bodyPr/>
          <a:lstStyle/>
          <a:p>
            <a:pPr algn="l"/>
            <a:r>
              <a:rPr lang="cs-CZ" sz="1800" b="0" i="0" u="none" strike="noStrike" baseline="0" dirty="0"/>
              <a:t>Komparatistika je svébytný filologický obor, který se nedefinuje nějakým specifickým typem materiálu, jemuž se věnuje (věnuje se veškeré literatuře), ale definuje se metodou, založenou na komparování. Je součástí portfolia filologických oborů na všech renomovaných univerzitách a poskytuje platformu jednak pro </a:t>
            </a:r>
            <a:r>
              <a:rPr lang="pl-PL" sz="1800" b="0" i="0" u="none" strike="noStrike" baseline="0" dirty="0"/>
              <a:t>přístupy nad rámcem jednotlivých národních literatur, jednak pro </a:t>
            </a:r>
            <a:r>
              <a:rPr lang="cs-CZ" sz="1800" b="0" i="0" u="none" strike="noStrike" baseline="0" dirty="0"/>
              <a:t>teoretické zobecňování literárněvědných poznatků.</a:t>
            </a:r>
          </a:p>
          <a:p>
            <a:pPr algn="l"/>
            <a:r>
              <a:rPr lang="cs-CZ" sz="1800" b="0" i="0" u="none" strike="noStrike" baseline="0" dirty="0"/>
              <a:t>Program se opírá o jednotlivé národní filologie (česká, anglická, německá apod literatura), směřuje ale k zobecňujícím postulátům v </a:t>
            </a:r>
            <a:r>
              <a:rPr lang="pl-PL" sz="1800" b="0" i="0" u="none" strike="noStrike" baseline="0" dirty="0"/>
              <a:t>oblastech teorie literatury, obecných mechanismů dějin literatury, </a:t>
            </a:r>
            <a:r>
              <a:rPr lang="cs-CZ" sz="1800" b="0" i="0" u="none" strike="noStrike" baseline="0" dirty="0"/>
              <a:t>způsobů fungování kultury apod. Program se zároveň věnuje způsobům vytváření a interpretování množin literárních děl tradičně označovaných jako světová literatura.</a:t>
            </a:r>
          </a:p>
          <a:p>
            <a:pPr algn="l"/>
            <a:r>
              <a:rPr lang="pl-PL" sz="1800" b="0" i="0" u="none" strike="noStrike" baseline="0" dirty="0"/>
              <a:t>Program poskytuje “nadstavbu” nad výukou literatury v rámci </a:t>
            </a:r>
            <a:r>
              <a:rPr lang="cs-CZ" sz="1800" b="0" i="0" u="none" strike="noStrike" baseline="0" dirty="0"/>
              <a:t>jednotlivých národně či jazykově pojatých filologií (bohemistika, anglistika apod.). Zároveň se dobře doplňuje s dalšími zobecňujícími programy (filosofie, estetika apod.) a poskytuje platformu pro zobecňování v rámci literárněvědných oborů.</a:t>
            </a:r>
          </a:p>
          <a:p>
            <a:pPr algn="l"/>
            <a:endParaRPr lang="cs-CZ" dirty="0"/>
          </a:p>
        </p:txBody>
      </p:sp>
    </p:spTree>
    <p:extLst>
      <p:ext uri="{BB962C8B-B14F-4D97-AF65-F5344CB8AC3E}">
        <p14:creationId xmlns:p14="http://schemas.microsoft.com/office/powerpoint/2010/main" val="2489211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2DD17E-F9DF-4E61-8E07-62090B224538}"/>
              </a:ext>
            </a:extLst>
          </p:cNvPr>
          <p:cNvSpPr>
            <a:spLocks noGrp="1"/>
          </p:cNvSpPr>
          <p:nvPr>
            <p:ph type="title"/>
          </p:nvPr>
        </p:nvSpPr>
        <p:spPr>
          <a:xfrm>
            <a:off x="838200" y="125836"/>
            <a:ext cx="10515600" cy="662730"/>
          </a:xfrm>
        </p:spPr>
        <p:txBody>
          <a:bodyPr/>
          <a:lstStyle/>
          <a:p>
            <a:r>
              <a:rPr lang="cs-CZ" dirty="0"/>
              <a:t>Proč studovat právě Komparatistiku?</a:t>
            </a:r>
          </a:p>
        </p:txBody>
      </p:sp>
      <p:sp>
        <p:nvSpPr>
          <p:cNvPr id="3" name="Zástupný text 2">
            <a:extLst>
              <a:ext uri="{FF2B5EF4-FFF2-40B4-BE49-F238E27FC236}">
                <a16:creationId xmlns:a16="http://schemas.microsoft.com/office/drawing/2014/main" id="{DE47200D-F170-4421-8C17-C6565625F128}"/>
              </a:ext>
            </a:extLst>
          </p:cNvPr>
          <p:cNvSpPr>
            <a:spLocks noGrp="1"/>
          </p:cNvSpPr>
          <p:nvPr>
            <p:ph sz="half" idx="1"/>
          </p:nvPr>
        </p:nvSpPr>
        <p:spPr>
          <a:xfrm>
            <a:off x="511728" y="1367406"/>
            <a:ext cx="5108896" cy="5364758"/>
          </a:xfrm>
        </p:spPr>
        <p:txBody>
          <a:bodyPr/>
          <a:lstStyle/>
          <a:p>
            <a:r>
              <a:rPr lang="cs-CZ" sz="2400" b="1" dirty="0"/>
              <a:t>Oborová jedinečnost: </a:t>
            </a:r>
          </a:p>
          <a:p>
            <a:r>
              <a:rPr lang="cs-CZ" sz="2000" dirty="0"/>
              <a:t>Takřka všechny jiné filologické programy jsou definovány svým materiálovým zaměřením na jednotlivé jazyky a národní celky. Komparatistika umožňuje přirozenou spolupráci mezi jednotlivými obory a integraci poznatků z těchto jednotlivých oborů do šíře koncipovaného celku. Program ztělesňuje interdisciplinaritu, a to včetně přesahu k jiným médiím, jež podobně jako literatura využívají </a:t>
            </a:r>
            <a:r>
              <a:rPr lang="cs-CZ" sz="2000" dirty="0" err="1"/>
              <a:t>narativitu</a:t>
            </a:r>
            <a:r>
              <a:rPr lang="cs-CZ" sz="2000" dirty="0"/>
              <a:t> (film, opera, divadlo).</a:t>
            </a:r>
          </a:p>
        </p:txBody>
      </p:sp>
      <p:sp>
        <p:nvSpPr>
          <p:cNvPr id="4" name="Zástupný obsah 3">
            <a:extLst>
              <a:ext uri="{FF2B5EF4-FFF2-40B4-BE49-F238E27FC236}">
                <a16:creationId xmlns:a16="http://schemas.microsoft.com/office/drawing/2014/main" id="{B230702A-A1CA-4AC9-AC6B-56F5C82C8144}"/>
              </a:ext>
            </a:extLst>
          </p:cNvPr>
          <p:cNvSpPr>
            <a:spLocks noGrp="1"/>
          </p:cNvSpPr>
          <p:nvPr>
            <p:ph sz="half" idx="2"/>
          </p:nvPr>
        </p:nvSpPr>
        <p:spPr>
          <a:xfrm>
            <a:off x="6172200" y="1367406"/>
            <a:ext cx="5899558" cy="5364758"/>
          </a:xfrm>
        </p:spPr>
        <p:txBody>
          <a:bodyPr/>
          <a:lstStyle/>
          <a:p>
            <a:r>
              <a:rPr lang="cs-CZ" b="1" dirty="0"/>
              <a:t>Jedinečnost absolventa:</a:t>
            </a:r>
          </a:p>
          <a:p>
            <a:r>
              <a:rPr lang="cs-CZ" sz="2000" dirty="0"/>
              <a:t>Studium poskytuje obecné, značně univerzální vzdělání nejen v oblasti literatury, ale i kultury obecně.</a:t>
            </a:r>
          </a:p>
          <a:p>
            <a:r>
              <a:rPr lang="cs-CZ" sz="2000" dirty="0"/>
              <a:t>Poskytuje velice dobré východisko pro doktorské studium nejen samotné komparatistiky, ale i jiných filologických či uměnovědných oborů. V kombinaci s programem Učitelství českého jazyka a literatury pro střední školy poskytuje i odborné vzdělání v oblasti světové literatury, které daný učitelský program poskytuje jen velmi omezeně. </a:t>
            </a:r>
            <a:r>
              <a:rPr lang="cs-CZ" sz="2000" dirty="0">
                <a:effectLst/>
                <a:ea typeface="Calibri" panose="020F0502020204030204" pitchFamily="34" charset="0"/>
              </a:rPr>
              <a:t>Jde o jeden z mála filologických programů, které překračují hranici konkrétního jazyka a národní literatury a nabízejí zobecnělý vhled do relevantního spektra světové literatury.</a:t>
            </a:r>
            <a:endParaRPr lang="cs-CZ" sz="2000" dirty="0"/>
          </a:p>
        </p:txBody>
      </p:sp>
    </p:spTree>
    <p:extLst>
      <p:ext uri="{BB962C8B-B14F-4D97-AF65-F5344CB8AC3E}">
        <p14:creationId xmlns:p14="http://schemas.microsoft.com/office/powerpoint/2010/main" val="59214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9920BD8B-8127-43EC-B671-68468F4E9613}"/>
              </a:ext>
            </a:extLst>
          </p:cNvPr>
          <p:cNvSpPr>
            <a:spLocks noGrp="1"/>
          </p:cNvSpPr>
          <p:nvPr>
            <p:ph type="title"/>
          </p:nvPr>
        </p:nvSpPr>
        <p:spPr/>
        <p:txBody>
          <a:bodyPr/>
          <a:lstStyle/>
          <a:p>
            <a:r>
              <a:rPr lang="cs-CZ" dirty="0"/>
              <a:t>Uplatnitelnost na „trhu práce“</a:t>
            </a:r>
          </a:p>
        </p:txBody>
      </p:sp>
      <p:sp>
        <p:nvSpPr>
          <p:cNvPr id="6" name="Zástupný text 5">
            <a:extLst>
              <a:ext uri="{FF2B5EF4-FFF2-40B4-BE49-F238E27FC236}">
                <a16:creationId xmlns:a16="http://schemas.microsoft.com/office/drawing/2014/main" id="{3CC4872A-610D-41C2-803F-9F923865C4C0}"/>
              </a:ext>
            </a:extLst>
          </p:cNvPr>
          <p:cNvSpPr>
            <a:spLocks noGrp="1"/>
          </p:cNvSpPr>
          <p:nvPr>
            <p:ph type="body" sz="quarter" idx="13"/>
          </p:nvPr>
        </p:nvSpPr>
        <p:spPr>
          <a:xfrm>
            <a:off x="838200" y="1753299"/>
            <a:ext cx="10515600" cy="4857225"/>
          </a:xfrm>
        </p:spPr>
        <p:txBody>
          <a:bodyPr/>
          <a:lstStyle/>
          <a:p>
            <a:r>
              <a:rPr lang="cs-CZ" sz="2400" dirty="0"/>
              <a:t>Studium absolventa </a:t>
            </a:r>
            <a:r>
              <a:rPr lang="cs-CZ" sz="2400" b="1" dirty="0"/>
              <a:t>vybaví metodologicky pro následné doktorské studium </a:t>
            </a:r>
            <a:r>
              <a:rPr lang="cs-CZ" sz="2400" dirty="0"/>
              <a:t>v rámci jednotlivých oborů národních literatur, ale také pro doktorské studium estetiky, dějin umění, </a:t>
            </a:r>
            <a:r>
              <a:rPr lang="cs-CZ" sz="2400" dirty="0" err="1"/>
              <a:t>kulturologie</a:t>
            </a:r>
            <a:r>
              <a:rPr lang="cs-CZ" sz="2400" dirty="0"/>
              <a:t>, </a:t>
            </a:r>
            <a:r>
              <a:rPr lang="cs-CZ" sz="2400" dirty="0" err="1"/>
              <a:t>kulturálních</a:t>
            </a:r>
            <a:r>
              <a:rPr lang="cs-CZ" sz="2400" dirty="0"/>
              <a:t> studií či dalších uměnovědných disciplín. Lze pochopitelně pokračovat i v doktorském studium komparatistiky – program Obecná a srovnávací literatura (komparatistika).</a:t>
            </a:r>
          </a:p>
          <a:p>
            <a:r>
              <a:rPr lang="cs-CZ" sz="2400" dirty="0"/>
              <a:t>Stejně tak jej studium dostatečně připravuje pro </a:t>
            </a:r>
            <a:r>
              <a:rPr lang="cs-CZ" sz="2400" b="1" dirty="0"/>
              <a:t>odbornou vědeckou či redaktorskou práci</a:t>
            </a:r>
            <a:r>
              <a:rPr lang="cs-CZ" sz="2400" dirty="0"/>
              <a:t>, ať už v knižních nakladatelstvích, či ve sféře masových médií (kritik, recenzent, nakladatelský redaktor, lektor, dramaturg, programový poradce a podobně).</a:t>
            </a:r>
          </a:p>
          <a:p>
            <a:r>
              <a:rPr lang="cs-CZ" sz="2400" dirty="0"/>
              <a:t>Akreditace opravňuje i konání rigorózního řízení v rámci programu (titul PhDr. na základě obhajoby rigorózní práce a státní rigorózní zkoušky)</a:t>
            </a:r>
          </a:p>
        </p:txBody>
      </p:sp>
    </p:spTree>
    <p:extLst>
      <p:ext uri="{BB962C8B-B14F-4D97-AF65-F5344CB8AC3E}">
        <p14:creationId xmlns:p14="http://schemas.microsoft.com/office/powerpoint/2010/main" val="1937781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Nadpis 11">
            <a:extLst>
              <a:ext uri="{FF2B5EF4-FFF2-40B4-BE49-F238E27FC236}">
                <a16:creationId xmlns:a16="http://schemas.microsoft.com/office/drawing/2014/main" id="{8579E429-D921-4C31-A41D-1D1F23891C13}"/>
              </a:ext>
            </a:extLst>
          </p:cNvPr>
          <p:cNvSpPr>
            <a:spLocks noGrp="1"/>
          </p:cNvSpPr>
          <p:nvPr>
            <p:ph type="title"/>
          </p:nvPr>
        </p:nvSpPr>
        <p:spPr>
          <a:xfrm>
            <a:off x="838200" y="365126"/>
            <a:ext cx="10515600" cy="574442"/>
          </a:xfrm>
        </p:spPr>
        <p:txBody>
          <a:bodyPr/>
          <a:lstStyle/>
          <a:p>
            <a:r>
              <a:rPr lang="cs-CZ" sz="2800" dirty="0"/>
              <a:t>Studijní plán – plný (jednooborové studium) - povinné předměty</a:t>
            </a:r>
            <a:br>
              <a:rPr lang="cs-CZ" dirty="0"/>
            </a:br>
            <a:r>
              <a:rPr lang="cs-CZ" dirty="0"/>
              <a:t> </a:t>
            </a:r>
          </a:p>
        </p:txBody>
      </p:sp>
      <p:sp>
        <p:nvSpPr>
          <p:cNvPr id="13" name="Zástupný text 12">
            <a:extLst>
              <a:ext uri="{FF2B5EF4-FFF2-40B4-BE49-F238E27FC236}">
                <a16:creationId xmlns:a16="http://schemas.microsoft.com/office/drawing/2014/main" id="{D3324F6F-2945-4DFA-B8AF-97402392F94D}"/>
              </a:ext>
            </a:extLst>
          </p:cNvPr>
          <p:cNvSpPr>
            <a:spLocks noGrp="1"/>
          </p:cNvSpPr>
          <p:nvPr>
            <p:ph type="body" sz="quarter" idx="13"/>
          </p:nvPr>
        </p:nvSpPr>
        <p:spPr/>
        <p:txBody>
          <a:bodyPr/>
          <a:lstStyle/>
          <a:p>
            <a:endParaRPr lang="cs-CZ" dirty="0"/>
          </a:p>
        </p:txBody>
      </p:sp>
      <p:pic>
        <p:nvPicPr>
          <p:cNvPr id="11" name="Zástupný obsah 10">
            <a:extLst>
              <a:ext uri="{FF2B5EF4-FFF2-40B4-BE49-F238E27FC236}">
                <a16:creationId xmlns:a16="http://schemas.microsoft.com/office/drawing/2014/main" id="{8B4EB5C3-3FC4-43FA-8E27-6A3D3C378E81}"/>
              </a:ext>
            </a:extLst>
          </p:cNvPr>
          <p:cNvPicPr>
            <a:picLocks noGrp="1" noChangeAspect="1"/>
          </p:cNvPicPr>
          <p:nvPr>
            <p:ph sz="half" idx="4294967295"/>
          </p:nvPr>
        </p:nvPicPr>
        <p:blipFill>
          <a:blip r:embed="rId2"/>
          <a:stretch>
            <a:fillRect/>
          </a:stretch>
        </p:blipFill>
        <p:spPr>
          <a:xfrm>
            <a:off x="939567" y="972877"/>
            <a:ext cx="6693767" cy="5885123"/>
          </a:xfrm>
          <a:prstGeom prst="rect">
            <a:avLst/>
          </a:prstGeom>
        </p:spPr>
      </p:pic>
    </p:spTree>
    <p:extLst>
      <p:ext uri="{BB962C8B-B14F-4D97-AF65-F5344CB8AC3E}">
        <p14:creationId xmlns:p14="http://schemas.microsoft.com/office/powerpoint/2010/main" val="2041206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81E7F9-2D2D-43E5-A33F-FD49E84BF593}"/>
              </a:ext>
            </a:extLst>
          </p:cNvPr>
          <p:cNvSpPr>
            <a:spLocks noGrp="1"/>
          </p:cNvSpPr>
          <p:nvPr>
            <p:ph type="title"/>
          </p:nvPr>
        </p:nvSpPr>
        <p:spPr>
          <a:xfrm>
            <a:off x="838200" y="365125"/>
            <a:ext cx="10515600" cy="465385"/>
          </a:xfrm>
        </p:spPr>
        <p:txBody>
          <a:bodyPr/>
          <a:lstStyle/>
          <a:p>
            <a:r>
              <a:rPr lang="cs-CZ" sz="2400" dirty="0"/>
              <a:t>Studijní plán – plný (jednooborové studium) – povinně volitelné předměty</a:t>
            </a:r>
          </a:p>
        </p:txBody>
      </p:sp>
      <p:pic>
        <p:nvPicPr>
          <p:cNvPr id="6" name="Zástupný obsah 5">
            <a:extLst>
              <a:ext uri="{FF2B5EF4-FFF2-40B4-BE49-F238E27FC236}">
                <a16:creationId xmlns:a16="http://schemas.microsoft.com/office/drawing/2014/main" id="{32E734EB-4022-44BC-9EFA-E5ADC7BDF4A4}"/>
              </a:ext>
            </a:extLst>
          </p:cNvPr>
          <p:cNvPicPr>
            <a:picLocks noGrp="1" noChangeAspect="1"/>
          </p:cNvPicPr>
          <p:nvPr>
            <p:ph sz="half" idx="1"/>
          </p:nvPr>
        </p:nvPicPr>
        <p:blipFill>
          <a:blip r:embed="rId2"/>
          <a:stretch>
            <a:fillRect/>
          </a:stretch>
        </p:blipFill>
        <p:spPr>
          <a:xfrm>
            <a:off x="577112" y="1190625"/>
            <a:ext cx="5236460" cy="5529263"/>
          </a:xfrm>
          <a:prstGeom prst="rect">
            <a:avLst/>
          </a:prstGeom>
        </p:spPr>
      </p:pic>
      <p:pic>
        <p:nvPicPr>
          <p:cNvPr id="7" name="Zástupný obsah 6">
            <a:extLst>
              <a:ext uri="{FF2B5EF4-FFF2-40B4-BE49-F238E27FC236}">
                <a16:creationId xmlns:a16="http://schemas.microsoft.com/office/drawing/2014/main" id="{2017891B-47C1-4197-B109-C8B9537C7E24}"/>
              </a:ext>
            </a:extLst>
          </p:cNvPr>
          <p:cNvPicPr>
            <a:picLocks noGrp="1" noChangeAspect="1"/>
          </p:cNvPicPr>
          <p:nvPr>
            <p:ph sz="half" idx="2"/>
          </p:nvPr>
        </p:nvPicPr>
        <p:blipFill>
          <a:blip r:embed="rId3"/>
          <a:stretch>
            <a:fillRect/>
          </a:stretch>
        </p:blipFill>
        <p:spPr>
          <a:xfrm>
            <a:off x="6593748" y="942647"/>
            <a:ext cx="5021142" cy="5777242"/>
          </a:xfrm>
          <a:prstGeom prst="rect">
            <a:avLst/>
          </a:prstGeom>
        </p:spPr>
      </p:pic>
    </p:spTree>
    <p:extLst>
      <p:ext uri="{BB962C8B-B14F-4D97-AF65-F5344CB8AC3E}">
        <p14:creationId xmlns:p14="http://schemas.microsoft.com/office/powerpoint/2010/main" val="304450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61020C1D-EE1B-4A61-91E2-097BAB58308B}"/>
              </a:ext>
            </a:extLst>
          </p:cNvPr>
          <p:cNvSpPr>
            <a:spLocks noGrp="1"/>
          </p:cNvSpPr>
          <p:nvPr>
            <p:ph type="title"/>
          </p:nvPr>
        </p:nvSpPr>
        <p:spPr>
          <a:xfrm>
            <a:off x="838200" y="365125"/>
            <a:ext cx="10515600" cy="1379785"/>
          </a:xfrm>
        </p:spPr>
        <p:txBody>
          <a:bodyPr/>
          <a:lstStyle/>
          <a:p>
            <a:r>
              <a:rPr lang="cs-CZ" sz="3200" dirty="0"/>
              <a:t>Sdružené studium (</a:t>
            </a:r>
            <a:r>
              <a:rPr lang="cs-CZ" sz="3200" dirty="0" err="1"/>
              <a:t>dvouobor</a:t>
            </a:r>
            <a:r>
              <a:rPr lang="cs-CZ" sz="3200" dirty="0"/>
              <a:t>): Komparatistiku lze studovat v kombinaci s jakýmkoli jiným studijním programem FF UK</a:t>
            </a:r>
          </a:p>
        </p:txBody>
      </p:sp>
      <p:sp>
        <p:nvSpPr>
          <p:cNvPr id="6" name="Zástupný text 5">
            <a:extLst>
              <a:ext uri="{FF2B5EF4-FFF2-40B4-BE49-F238E27FC236}">
                <a16:creationId xmlns:a16="http://schemas.microsoft.com/office/drawing/2014/main" id="{A0C981F0-FEE1-4CC2-8362-80C8CBEF9A9C}"/>
              </a:ext>
            </a:extLst>
          </p:cNvPr>
          <p:cNvSpPr>
            <a:spLocks noGrp="1"/>
          </p:cNvSpPr>
          <p:nvPr>
            <p:ph type="body" sz="quarter" idx="13"/>
          </p:nvPr>
        </p:nvSpPr>
        <p:spPr>
          <a:xfrm>
            <a:off x="838200" y="2298582"/>
            <a:ext cx="10515600" cy="3843455"/>
          </a:xfrm>
        </p:spPr>
        <p:txBody>
          <a:bodyPr/>
          <a:lstStyle/>
          <a:p>
            <a:r>
              <a:rPr lang="cs-CZ" dirty="0"/>
              <a:t>Sdružené studium dodržuje stejnou tematickou strukturu, redukuje však rozsah studovaných předmětů, a to především v jednotlivých skupinách povinně volitelných předmětů, kde minimální počet kreditů je u sdruženého studia zhruba poloviční oproti plnému studijnímu plánu (</a:t>
            </a:r>
            <a:r>
              <a:rPr lang="cs-CZ" dirty="0" err="1"/>
              <a:t>jednoobor</a:t>
            </a:r>
            <a:r>
              <a:rPr lang="cs-CZ" dirty="0"/>
              <a:t>).</a:t>
            </a:r>
          </a:p>
        </p:txBody>
      </p:sp>
    </p:spTree>
    <p:extLst>
      <p:ext uri="{BB962C8B-B14F-4D97-AF65-F5344CB8AC3E}">
        <p14:creationId xmlns:p14="http://schemas.microsoft.com/office/powerpoint/2010/main" val="254785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DD28E0-8DA4-4322-821C-3F909F164133}"/>
              </a:ext>
            </a:extLst>
          </p:cNvPr>
          <p:cNvSpPr>
            <a:spLocks noGrp="1"/>
          </p:cNvSpPr>
          <p:nvPr>
            <p:ph type="title"/>
          </p:nvPr>
        </p:nvSpPr>
        <p:spPr>
          <a:xfrm>
            <a:off x="838200" y="134224"/>
            <a:ext cx="10515600" cy="637563"/>
          </a:xfrm>
        </p:spPr>
        <p:txBody>
          <a:bodyPr/>
          <a:lstStyle/>
          <a:p>
            <a:pPr algn="ctr"/>
            <a:r>
              <a:rPr lang="cs-CZ" sz="3600" dirty="0"/>
              <a:t>Témata obhájených diplomových prací</a:t>
            </a:r>
          </a:p>
        </p:txBody>
      </p:sp>
      <p:sp>
        <p:nvSpPr>
          <p:cNvPr id="4" name="Zástupný obsah 3">
            <a:extLst>
              <a:ext uri="{FF2B5EF4-FFF2-40B4-BE49-F238E27FC236}">
                <a16:creationId xmlns:a16="http://schemas.microsoft.com/office/drawing/2014/main" id="{C13FEED5-FEB8-4D44-9E2D-2A77B746C00E}"/>
              </a:ext>
            </a:extLst>
          </p:cNvPr>
          <p:cNvSpPr>
            <a:spLocks noGrp="1"/>
          </p:cNvSpPr>
          <p:nvPr>
            <p:ph sz="half" idx="1"/>
          </p:nvPr>
        </p:nvSpPr>
        <p:spPr>
          <a:xfrm>
            <a:off x="352339" y="1157955"/>
            <a:ext cx="5159698" cy="5447944"/>
          </a:xfrm>
        </p:spPr>
        <p:txBody>
          <a:bodyPr/>
          <a:lstStyle/>
          <a:p>
            <a:pPr marL="0" indent="0" algn="just">
              <a:lnSpc>
                <a:spcPct val="100000"/>
              </a:lnSpc>
              <a:spcBef>
                <a:spcPts val="0"/>
              </a:spcBef>
              <a:buNone/>
              <a:tabLst>
                <a:tab pos="269875" algn="l"/>
              </a:tabLst>
            </a:pPr>
            <a:endParaRPr lang="cs-CZ" sz="1400" dirty="0">
              <a:ea typeface="Calibri" panose="020F0502020204030204" pitchFamily="34" charset="0"/>
            </a:endParaRPr>
          </a:p>
          <a:p>
            <a:pPr algn="just">
              <a:lnSpc>
                <a:spcPct val="100000"/>
              </a:lnSpc>
              <a:spcBef>
                <a:spcPts val="0"/>
              </a:spcBef>
              <a:tabLst>
                <a:tab pos="269875" algn="l"/>
              </a:tabLst>
            </a:pPr>
            <a:endParaRPr lang="cs-CZ" sz="1400" dirty="0">
              <a:effectLst/>
              <a:ea typeface="Calibri" panose="020F0502020204030204" pitchFamily="34" charset="0"/>
            </a:endParaRPr>
          </a:p>
          <a:p>
            <a:pPr algn="just">
              <a:lnSpc>
                <a:spcPct val="100000"/>
              </a:lnSpc>
              <a:spcBef>
                <a:spcPts val="0"/>
              </a:spcBef>
              <a:tabLst>
                <a:tab pos="269875" algn="l"/>
              </a:tabLst>
            </a:pPr>
            <a:endParaRPr lang="cs-CZ" sz="1400" dirty="0">
              <a:ea typeface="Calibri" panose="020F0502020204030204" pitchFamily="34" charset="0"/>
            </a:endParaRPr>
          </a:p>
          <a:p>
            <a:pPr algn="just">
              <a:lnSpc>
                <a:spcPct val="100000"/>
              </a:lnSpc>
              <a:spcBef>
                <a:spcPts val="0"/>
              </a:spcBef>
              <a:tabLst>
                <a:tab pos="269875" algn="l"/>
              </a:tabLst>
            </a:pPr>
            <a:r>
              <a:rPr lang="cs-CZ" sz="1400" dirty="0">
                <a:ea typeface="Calibri" panose="020F0502020204030204" pitchFamily="34" charset="0"/>
              </a:rPr>
              <a:t>2023/24:</a:t>
            </a:r>
          </a:p>
          <a:p>
            <a:pPr algn="just">
              <a:lnSpc>
                <a:spcPct val="100000"/>
              </a:lnSpc>
              <a:spcBef>
                <a:spcPts val="0"/>
              </a:spcBef>
              <a:tabLst>
                <a:tab pos="269875" algn="l"/>
              </a:tabLst>
            </a:pPr>
            <a:r>
              <a:rPr lang="cs-CZ" sz="1400" dirty="0">
                <a:ea typeface="Calibri" panose="020F0502020204030204" pitchFamily="34" charset="0"/>
              </a:rPr>
              <a:t>Postava umělce v románu 40. let 20. století</a:t>
            </a:r>
          </a:p>
          <a:p>
            <a:pPr algn="just">
              <a:lnSpc>
                <a:spcPct val="100000"/>
              </a:lnSpc>
              <a:spcBef>
                <a:spcPts val="0"/>
              </a:spcBef>
              <a:tabLst>
                <a:tab pos="269875" algn="l"/>
              </a:tabLst>
            </a:pPr>
            <a:r>
              <a:rPr lang="cs-CZ" sz="1400" dirty="0">
                <a:ea typeface="Calibri" panose="020F0502020204030204" pitchFamily="34" charset="0"/>
              </a:rPr>
              <a:t>Zvířecí pohled v díle Adalberta </a:t>
            </a:r>
            <a:r>
              <a:rPr lang="cs-CZ" sz="1400" dirty="0" err="1">
                <a:ea typeface="Calibri" panose="020F0502020204030204" pitchFamily="34" charset="0"/>
              </a:rPr>
              <a:t>Stiftera</a:t>
            </a:r>
            <a:endParaRPr lang="cs-CZ" sz="1400" dirty="0">
              <a:ea typeface="Calibri" panose="020F0502020204030204" pitchFamily="34" charset="0"/>
            </a:endParaRPr>
          </a:p>
          <a:p>
            <a:pPr algn="just">
              <a:lnSpc>
                <a:spcPct val="100000"/>
              </a:lnSpc>
              <a:spcBef>
                <a:spcPts val="0"/>
              </a:spcBef>
              <a:tabLst>
                <a:tab pos="269875" algn="l"/>
              </a:tabLst>
            </a:pPr>
            <a:r>
              <a:rPr lang="cs-CZ" sz="1400" dirty="0">
                <a:ea typeface="Calibri" panose="020F0502020204030204" pitchFamily="34" charset="0"/>
              </a:rPr>
              <a:t>„</a:t>
            </a:r>
            <a:r>
              <a:rPr lang="cs-CZ" sz="1400" dirty="0" err="1">
                <a:ea typeface="Calibri" panose="020F0502020204030204" pitchFamily="34" charset="0"/>
              </a:rPr>
              <a:t>Zapisovať</a:t>
            </a:r>
            <a:r>
              <a:rPr lang="cs-CZ" sz="1400" dirty="0">
                <a:ea typeface="Calibri" panose="020F0502020204030204" pitchFamily="34" charset="0"/>
              </a:rPr>
              <a:t> do </a:t>
            </a:r>
            <a:r>
              <a:rPr lang="cs-CZ" sz="1400" dirty="0" err="1">
                <a:ea typeface="Calibri" panose="020F0502020204030204" pitchFamily="34" charset="0"/>
              </a:rPr>
              <a:t>rúk</a:t>
            </a:r>
            <a:r>
              <a:rPr lang="cs-CZ" sz="1400" dirty="0">
                <a:ea typeface="Calibri" panose="020F0502020204030204" pitchFamily="34" charset="0"/>
              </a:rPr>
              <a:t>.“ Literární folklorismus v současné české a slovenské literatuře</a:t>
            </a:r>
          </a:p>
          <a:p>
            <a:pPr algn="just">
              <a:lnSpc>
                <a:spcPct val="100000"/>
              </a:lnSpc>
              <a:spcBef>
                <a:spcPts val="0"/>
              </a:spcBef>
              <a:tabLst>
                <a:tab pos="269875" algn="l"/>
              </a:tabLst>
            </a:pPr>
            <a:r>
              <a:rPr lang="cs-CZ" sz="1400" dirty="0">
                <a:ea typeface="Calibri" panose="020F0502020204030204" pitchFamily="34" charset="0"/>
              </a:rPr>
              <a:t>Prozaická díla Ilji Hurníka</a:t>
            </a:r>
          </a:p>
          <a:p>
            <a:pPr algn="just">
              <a:lnSpc>
                <a:spcPct val="100000"/>
              </a:lnSpc>
              <a:spcBef>
                <a:spcPts val="0"/>
              </a:spcBef>
              <a:tabLst>
                <a:tab pos="269875" algn="l"/>
              </a:tabLst>
            </a:pPr>
            <a:r>
              <a:rPr lang="cs-CZ" sz="1400" dirty="0">
                <a:ea typeface="Calibri" panose="020F0502020204030204" pitchFamily="34" charset="0"/>
              </a:rPr>
              <a:t>Možnosti syntézy marxisticko-formalistické polemiky v textech vybraných členů </a:t>
            </a:r>
            <a:r>
              <a:rPr lang="cs-CZ" sz="1400" dirty="0" err="1">
                <a:ea typeface="Calibri" panose="020F0502020204030204" pitchFamily="34" charset="0"/>
              </a:rPr>
              <a:t>Bachtinova</a:t>
            </a:r>
            <a:r>
              <a:rPr lang="cs-CZ" sz="1400" dirty="0">
                <a:ea typeface="Calibri" panose="020F0502020204030204" pitchFamily="34" charset="0"/>
              </a:rPr>
              <a:t> kroužku: Michail M. </a:t>
            </a:r>
            <a:r>
              <a:rPr lang="cs-CZ" sz="1400" dirty="0" err="1">
                <a:ea typeface="Calibri" panose="020F0502020204030204" pitchFamily="34" charset="0"/>
              </a:rPr>
              <a:t>Bachtin</a:t>
            </a:r>
            <a:r>
              <a:rPr lang="cs-CZ" sz="1400" dirty="0">
                <a:ea typeface="Calibri" panose="020F0502020204030204" pitchFamily="34" charset="0"/>
              </a:rPr>
              <a:t>, Pavel N. </a:t>
            </a:r>
            <a:r>
              <a:rPr lang="cs-CZ" sz="1400" dirty="0" err="1">
                <a:ea typeface="Calibri" panose="020F0502020204030204" pitchFamily="34" charset="0"/>
              </a:rPr>
              <a:t>Medvěděv</a:t>
            </a:r>
            <a:r>
              <a:rPr lang="cs-CZ" sz="1400" dirty="0">
                <a:ea typeface="Calibri" panose="020F0502020204030204" pitchFamily="34" charset="0"/>
              </a:rPr>
              <a:t>, Valentin N. </a:t>
            </a:r>
            <a:r>
              <a:rPr lang="cs-CZ" sz="1400" dirty="0" err="1">
                <a:ea typeface="Calibri" panose="020F0502020204030204" pitchFamily="34" charset="0"/>
              </a:rPr>
              <a:t>Vološinov</a:t>
            </a:r>
            <a:endParaRPr lang="cs-CZ" sz="1400" dirty="0">
              <a:ea typeface="Calibri" panose="020F0502020204030204" pitchFamily="34" charset="0"/>
            </a:endParaRPr>
          </a:p>
          <a:p>
            <a:pPr algn="just">
              <a:lnSpc>
                <a:spcPct val="100000"/>
              </a:lnSpc>
              <a:spcBef>
                <a:spcPts val="0"/>
              </a:spcBef>
              <a:tabLst>
                <a:tab pos="269875" algn="l"/>
              </a:tabLst>
            </a:pPr>
            <a:endParaRPr lang="cs-CZ" sz="1400" dirty="0">
              <a:effectLst/>
              <a:ea typeface="Calibri" panose="020F0502020204030204" pitchFamily="34" charset="0"/>
            </a:endParaRPr>
          </a:p>
          <a:p>
            <a:pPr marL="0" indent="0" algn="just">
              <a:lnSpc>
                <a:spcPct val="100000"/>
              </a:lnSpc>
              <a:spcBef>
                <a:spcPts val="0"/>
              </a:spcBef>
              <a:buNone/>
              <a:tabLst>
                <a:tab pos="269875" algn="l"/>
              </a:tabLst>
            </a:pPr>
            <a:endParaRPr lang="cs-CZ" sz="1400" dirty="0">
              <a:effectLst/>
              <a:ea typeface="Calibri" panose="020F0502020204030204" pitchFamily="34" charset="0"/>
            </a:endParaRPr>
          </a:p>
          <a:p>
            <a:pPr algn="just">
              <a:lnSpc>
                <a:spcPct val="100000"/>
              </a:lnSpc>
              <a:spcBef>
                <a:spcPts val="0"/>
              </a:spcBef>
              <a:tabLst>
                <a:tab pos="269875" algn="l"/>
              </a:tabLst>
            </a:pPr>
            <a:r>
              <a:rPr lang="cs-CZ" sz="1400" dirty="0">
                <a:effectLst/>
                <a:ea typeface="Calibri" panose="020F0502020204030204" pitchFamily="34" charset="0"/>
              </a:rPr>
              <a:t>2022/23:</a:t>
            </a:r>
          </a:p>
          <a:p>
            <a:pPr algn="just">
              <a:lnSpc>
                <a:spcPct val="100000"/>
              </a:lnSpc>
              <a:spcBef>
                <a:spcPts val="0"/>
              </a:spcBef>
              <a:tabLst>
                <a:tab pos="269875" algn="l"/>
              </a:tabLst>
            </a:pPr>
            <a:r>
              <a:rPr lang="cs-CZ" sz="1400" dirty="0"/>
              <a:t>Modlitba jako literární žánr a jeho realizace v současné české poezii</a:t>
            </a:r>
          </a:p>
          <a:p>
            <a:pPr algn="just">
              <a:lnSpc>
                <a:spcPct val="100000"/>
              </a:lnSpc>
              <a:spcBef>
                <a:spcPts val="0"/>
              </a:spcBef>
              <a:tabLst>
                <a:tab pos="269875" algn="l"/>
              </a:tabLst>
            </a:pPr>
            <a:r>
              <a:rPr lang="cs-CZ" sz="1400" dirty="0">
                <a:effectLst/>
                <a:ea typeface="Calibri" panose="020F0502020204030204" pitchFamily="34" charset="0"/>
              </a:rPr>
              <a:t>Spříznění truchlivostí aneb Kafka v (inter)</a:t>
            </a:r>
            <a:r>
              <a:rPr lang="cs-CZ" sz="1400" dirty="0" err="1">
                <a:effectLst/>
                <a:ea typeface="Calibri" panose="020F0502020204030204" pitchFamily="34" charset="0"/>
              </a:rPr>
              <a:t>textuálních</a:t>
            </a:r>
            <a:r>
              <a:rPr lang="cs-CZ" sz="1400" dirty="0">
                <a:effectLst/>
                <a:ea typeface="Calibri" panose="020F0502020204030204" pitchFamily="34" charset="0"/>
              </a:rPr>
              <a:t> záhybech díla Winfrieda Georga </a:t>
            </a:r>
            <a:r>
              <a:rPr lang="cs-CZ" sz="1400" dirty="0" err="1">
                <a:effectLst/>
                <a:ea typeface="Calibri" panose="020F0502020204030204" pitchFamily="34" charset="0"/>
              </a:rPr>
              <a:t>Sebalda</a:t>
            </a:r>
            <a:endParaRPr lang="cs-CZ" sz="1400" dirty="0">
              <a:effectLst/>
              <a:ea typeface="Calibri" panose="020F0502020204030204" pitchFamily="34" charset="0"/>
            </a:endParaRPr>
          </a:p>
          <a:p>
            <a:pPr algn="just">
              <a:lnSpc>
                <a:spcPct val="100000"/>
              </a:lnSpc>
              <a:spcBef>
                <a:spcPts val="0"/>
              </a:spcBef>
              <a:tabLst>
                <a:tab pos="269875" algn="l"/>
              </a:tabLst>
            </a:pPr>
            <a:r>
              <a:rPr lang="cs-CZ" sz="1400" dirty="0">
                <a:effectLst/>
                <a:ea typeface="Calibri" panose="020F0502020204030204" pitchFamily="34" charset="0"/>
              </a:rPr>
              <a:t>Médium autorské knihy</a:t>
            </a:r>
          </a:p>
          <a:p>
            <a:pPr algn="just">
              <a:lnSpc>
                <a:spcPct val="100000"/>
              </a:lnSpc>
              <a:spcBef>
                <a:spcPts val="0"/>
              </a:spcBef>
              <a:tabLst>
                <a:tab pos="269875" algn="l"/>
              </a:tabLst>
            </a:pPr>
            <a:r>
              <a:rPr lang="cs-CZ" sz="1400" dirty="0">
                <a:effectLst/>
                <a:ea typeface="Calibri" panose="020F0502020204030204" pitchFamily="34" charset="0"/>
              </a:rPr>
              <a:t>Problematika literárního města jako výhradně ženského prostoru</a:t>
            </a:r>
          </a:p>
          <a:p>
            <a:pPr algn="just">
              <a:lnSpc>
                <a:spcPct val="100000"/>
              </a:lnSpc>
              <a:spcBef>
                <a:spcPts val="0"/>
              </a:spcBef>
              <a:tabLst>
                <a:tab pos="269875" algn="l"/>
              </a:tabLst>
            </a:pPr>
            <a:r>
              <a:rPr lang="cs-CZ" sz="1400" dirty="0">
                <a:effectLst/>
                <a:ea typeface="Calibri" panose="020F0502020204030204" pitchFamily="34" charset="0"/>
              </a:rPr>
              <a:t>Prózy Josefa Škvoreckého v překladech Paula Wilsona</a:t>
            </a:r>
          </a:p>
          <a:p>
            <a:pPr algn="just">
              <a:lnSpc>
                <a:spcPct val="100000"/>
              </a:lnSpc>
              <a:spcBef>
                <a:spcPts val="0"/>
              </a:spcBef>
              <a:tabLst>
                <a:tab pos="269875" algn="l"/>
              </a:tabLst>
            </a:pPr>
            <a:r>
              <a:rPr lang="cs-CZ" sz="1400" dirty="0">
                <a:effectLst/>
                <a:ea typeface="Calibri" panose="020F0502020204030204" pitchFamily="34" charset="0"/>
              </a:rPr>
              <a:t>Spisovatelky českého undergroundu</a:t>
            </a:r>
          </a:p>
          <a:p>
            <a:pPr algn="just">
              <a:lnSpc>
                <a:spcPct val="100000"/>
              </a:lnSpc>
              <a:spcBef>
                <a:spcPts val="0"/>
              </a:spcBef>
              <a:tabLst>
                <a:tab pos="269875" algn="l"/>
              </a:tabLst>
            </a:pPr>
            <a:endParaRPr lang="cs-CZ" sz="1400" dirty="0">
              <a:effectLst/>
              <a:ea typeface="Calibri" panose="020F0502020204030204" pitchFamily="34" charset="0"/>
            </a:endParaRPr>
          </a:p>
          <a:p>
            <a:pPr algn="just">
              <a:lnSpc>
                <a:spcPct val="100000"/>
              </a:lnSpc>
              <a:spcBef>
                <a:spcPts val="0"/>
              </a:spcBef>
              <a:tabLst>
                <a:tab pos="269875" algn="l"/>
              </a:tabLst>
            </a:pPr>
            <a:endParaRPr lang="cs-CZ" sz="1400" dirty="0">
              <a:ea typeface="Calibri" panose="020F0502020204030204" pitchFamily="34" charset="0"/>
            </a:endParaRPr>
          </a:p>
          <a:p>
            <a:pPr algn="just">
              <a:lnSpc>
                <a:spcPct val="100000"/>
              </a:lnSpc>
              <a:spcBef>
                <a:spcPts val="0"/>
              </a:spcBef>
              <a:tabLst>
                <a:tab pos="269875" algn="l"/>
              </a:tabLst>
            </a:pPr>
            <a:endParaRPr lang="cs-CZ" sz="1400" dirty="0">
              <a:ea typeface="Calibri" panose="020F0502020204030204" pitchFamily="34" charset="0"/>
            </a:endParaRPr>
          </a:p>
          <a:p>
            <a:pPr algn="just">
              <a:lnSpc>
                <a:spcPct val="100000"/>
              </a:lnSpc>
              <a:spcBef>
                <a:spcPts val="0"/>
              </a:spcBef>
              <a:tabLst>
                <a:tab pos="269875" algn="l"/>
              </a:tabLst>
            </a:pPr>
            <a:endParaRPr lang="cs-CZ" sz="1400" dirty="0">
              <a:effectLst/>
              <a:ea typeface="Times New Roman" panose="02020603050405020304" pitchFamily="18" charset="0"/>
            </a:endParaRPr>
          </a:p>
        </p:txBody>
      </p:sp>
      <p:sp>
        <p:nvSpPr>
          <p:cNvPr id="5" name="Zástupný obsah 4">
            <a:extLst>
              <a:ext uri="{FF2B5EF4-FFF2-40B4-BE49-F238E27FC236}">
                <a16:creationId xmlns:a16="http://schemas.microsoft.com/office/drawing/2014/main" id="{444B75A9-5116-44C5-93B5-1A4B48173BC7}"/>
              </a:ext>
            </a:extLst>
          </p:cNvPr>
          <p:cNvSpPr>
            <a:spLocks noGrp="1"/>
          </p:cNvSpPr>
          <p:nvPr>
            <p:ph sz="half" idx="2"/>
          </p:nvPr>
        </p:nvSpPr>
        <p:spPr>
          <a:xfrm>
            <a:off x="6881769" y="1410056"/>
            <a:ext cx="4774696" cy="5447944"/>
          </a:xfrm>
        </p:spPr>
        <p:txBody>
          <a:bodyPr/>
          <a:lstStyle/>
          <a:p>
            <a:pPr algn="just">
              <a:lnSpc>
                <a:spcPct val="100000"/>
              </a:lnSpc>
              <a:spcBef>
                <a:spcPts val="0"/>
              </a:spcBef>
              <a:tabLst>
                <a:tab pos="269875" algn="l"/>
              </a:tabLst>
            </a:pPr>
            <a:endParaRPr lang="cs-CZ" sz="1400" dirty="0">
              <a:effectLst/>
              <a:ea typeface="Calibri" panose="020F0502020204030204" pitchFamily="34" charset="0"/>
            </a:endParaRPr>
          </a:p>
          <a:p>
            <a:r>
              <a:rPr lang="cs-CZ" sz="1400" dirty="0"/>
              <a:t>2021/22:</a:t>
            </a:r>
          </a:p>
          <a:p>
            <a:r>
              <a:rPr lang="cs-CZ" sz="1400" dirty="0"/>
              <a:t>Don Quijote mezi literární teorií a literární historií a mezi výklady z kontextu vnějšího a vnitřního</a:t>
            </a:r>
          </a:p>
          <a:p>
            <a:r>
              <a:rPr lang="cs-CZ" sz="1400" dirty="0"/>
              <a:t>Mediální obraz císařovny Alžběty Bavorské</a:t>
            </a:r>
          </a:p>
          <a:p>
            <a:r>
              <a:rPr lang="cs-CZ" sz="1400" dirty="0"/>
              <a:t>Nová skutečnost. Cesta člověka k lidskosti a lepšímu světu díky učitelům-čarodějům</a:t>
            </a:r>
          </a:p>
          <a:p>
            <a:endParaRPr lang="cs-CZ" sz="1400" dirty="0"/>
          </a:p>
          <a:p>
            <a:r>
              <a:rPr lang="cs-CZ" sz="1400" dirty="0"/>
              <a:t>2020/21:</a:t>
            </a:r>
          </a:p>
          <a:p>
            <a:r>
              <a:rPr lang="cs-CZ" sz="1400" dirty="0"/>
              <a:t>Kde cesty nevedou. Region jako motiv i prostředek narace v současné české a polské poezii</a:t>
            </a:r>
          </a:p>
          <a:p>
            <a:r>
              <a:rPr lang="cs-CZ" sz="1400" dirty="0"/>
              <a:t>Láska, smrt a psaní: Utrpení XYZ</a:t>
            </a:r>
          </a:p>
          <a:p>
            <a:r>
              <a:rPr lang="cs-CZ" sz="1400" dirty="0"/>
              <a:t>Reflexe environmentální krize v současné české poezii</a:t>
            </a:r>
          </a:p>
          <a:p>
            <a:r>
              <a:rPr lang="cs-CZ" sz="1400" dirty="0"/>
              <a:t>"Na způsob předmluvy", vstupní oddíl románu Muž bez vlastností</a:t>
            </a:r>
          </a:p>
          <a:p>
            <a:r>
              <a:rPr lang="cs-CZ" sz="1400" dirty="0"/>
              <a:t>„</a:t>
            </a:r>
            <a:r>
              <a:rPr lang="cs-CZ" sz="1400" dirty="0" err="1"/>
              <a:t>Soustroví</a:t>
            </a:r>
            <a:r>
              <a:rPr lang="cs-CZ" sz="1400" dirty="0"/>
              <a:t> </a:t>
            </a:r>
            <a:r>
              <a:rPr lang="cs-CZ" sz="1400" dirty="0" err="1"/>
              <a:t>Carpathia</a:t>
            </a:r>
            <a:r>
              <a:rPr lang="cs-CZ" sz="1400" dirty="0"/>
              <a:t>“ – Vhled do současného uvažování o prostoru periferie</a:t>
            </a:r>
          </a:p>
          <a:p>
            <a:endParaRPr lang="cs-CZ" dirty="0"/>
          </a:p>
        </p:txBody>
      </p:sp>
      <p:pic>
        <p:nvPicPr>
          <p:cNvPr id="1025" name="Picture 1" descr="Vytisknout zadání (formát PDF)">
            <a:extLst>
              <a:ext uri="{FF2B5EF4-FFF2-40B4-BE49-F238E27FC236}">
                <a16:creationId xmlns:a16="http://schemas.microsoft.com/office/drawing/2014/main" id="{CEFF0C3D-01E2-DA83-6231-79F72A6DBB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97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5A22CA-195D-4D1A-87D3-EC68E4E1A5FF}"/>
              </a:ext>
            </a:extLst>
          </p:cNvPr>
          <p:cNvSpPr>
            <a:spLocks noGrp="1"/>
          </p:cNvSpPr>
          <p:nvPr>
            <p:ph type="title"/>
          </p:nvPr>
        </p:nvSpPr>
        <p:spPr/>
        <p:txBody>
          <a:bodyPr/>
          <a:lstStyle/>
          <a:p>
            <a:r>
              <a:rPr lang="cs-CZ" sz="2800" dirty="0"/>
              <a:t>Návrhy témat diplomových prací </a:t>
            </a:r>
            <a:br>
              <a:rPr lang="cs-CZ" sz="2800" dirty="0"/>
            </a:br>
            <a:r>
              <a:rPr lang="cs-CZ" sz="1800" dirty="0"/>
              <a:t>(studenti si vytvářejí vlastní návrhy, nemusejí si vybírat z této nabídky)</a:t>
            </a:r>
          </a:p>
        </p:txBody>
      </p:sp>
      <p:sp>
        <p:nvSpPr>
          <p:cNvPr id="3" name="Zástupný obsah 2">
            <a:extLst>
              <a:ext uri="{FF2B5EF4-FFF2-40B4-BE49-F238E27FC236}">
                <a16:creationId xmlns:a16="http://schemas.microsoft.com/office/drawing/2014/main" id="{6A050C97-F609-414A-A8B5-44A1D9FAB8CC}"/>
              </a:ext>
            </a:extLst>
          </p:cNvPr>
          <p:cNvSpPr>
            <a:spLocks noGrp="1"/>
          </p:cNvSpPr>
          <p:nvPr>
            <p:ph sz="half" idx="1"/>
          </p:nvPr>
        </p:nvSpPr>
        <p:spPr/>
        <p:txBody>
          <a:bodyPr/>
          <a:lstStyle/>
          <a:p>
            <a:r>
              <a:rPr lang="cs-CZ" sz="1400" dirty="0"/>
              <a:t>Francouzský nový román a jeho obdoby v české literatuře</a:t>
            </a:r>
          </a:p>
          <a:p>
            <a:r>
              <a:rPr lang="cs-CZ" sz="1400" dirty="0"/>
              <a:t>Specifika postmodernismu v české literatuře v komparativním kontextu</a:t>
            </a:r>
          </a:p>
          <a:p>
            <a:r>
              <a:rPr lang="cs-CZ" sz="1400" dirty="0"/>
              <a:t>Po postmodernismu. Literatura a myšlení o konci postmodernismu a jeho nástupcích</a:t>
            </a:r>
          </a:p>
          <a:p>
            <a:r>
              <a:rPr lang="cs-CZ" sz="1400" dirty="0"/>
              <a:t>Současná sociologie literatury a možnosti jejího využití v interpretaci literárních textů (vybrané přístupy)</a:t>
            </a:r>
          </a:p>
          <a:p>
            <a:r>
              <a:rPr lang="cs-CZ" sz="1400" dirty="0"/>
              <a:t>Autorská </a:t>
            </a:r>
            <a:r>
              <a:rPr lang="cs-CZ" sz="1400" dirty="0" err="1"/>
              <a:t>postura</a:t>
            </a:r>
            <a:r>
              <a:rPr lang="cs-CZ" sz="1400" dirty="0"/>
              <a:t> jako nástroj interpretace (literárních) textů</a:t>
            </a:r>
          </a:p>
          <a:p>
            <a:r>
              <a:rPr lang="cs-CZ" sz="1400" dirty="0" err="1"/>
              <a:t>Ekokritika</a:t>
            </a:r>
            <a:r>
              <a:rPr lang="cs-CZ" sz="1400" dirty="0"/>
              <a:t> a literatura</a:t>
            </a:r>
          </a:p>
          <a:p>
            <a:r>
              <a:rPr lang="cs-CZ" sz="1400" dirty="0"/>
              <a:t>Teoretické otázky exilové literatury</a:t>
            </a:r>
          </a:p>
          <a:p>
            <a:r>
              <a:rPr lang="cs-CZ" sz="1400" dirty="0"/>
              <a:t>Básnický cestopis</a:t>
            </a:r>
          </a:p>
          <a:p>
            <a:r>
              <a:rPr lang="cs-CZ" sz="1400" dirty="0"/>
              <a:t>Román a fragmentárnost</a:t>
            </a:r>
          </a:p>
          <a:p>
            <a:r>
              <a:rPr lang="cs-CZ" sz="1400" dirty="0"/>
              <a:t>Historismus v současném myšlení o literatuře (vybraná pojetí)</a:t>
            </a:r>
          </a:p>
          <a:p>
            <a:endParaRPr lang="cs-CZ" dirty="0"/>
          </a:p>
        </p:txBody>
      </p:sp>
      <p:sp>
        <p:nvSpPr>
          <p:cNvPr id="4" name="Zástupný obsah 3">
            <a:extLst>
              <a:ext uri="{FF2B5EF4-FFF2-40B4-BE49-F238E27FC236}">
                <a16:creationId xmlns:a16="http://schemas.microsoft.com/office/drawing/2014/main" id="{A9DEE13C-346C-4DEC-824B-12BA665764F2}"/>
              </a:ext>
            </a:extLst>
          </p:cNvPr>
          <p:cNvSpPr>
            <a:spLocks noGrp="1"/>
          </p:cNvSpPr>
          <p:nvPr>
            <p:ph sz="half" idx="2"/>
          </p:nvPr>
        </p:nvSpPr>
        <p:spPr>
          <a:xfrm>
            <a:off x="6652470" y="1825625"/>
            <a:ext cx="4701330" cy="4351338"/>
          </a:xfrm>
        </p:spPr>
        <p:txBody>
          <a:bodyPr/>
          <a:lstStyle/>
          <a:p>
            <a:r>
              <a:rPr lang="cs-CZ" sz="1400" dirty="0" err="1"/>
              <a:t>Queer</a:t>
            </a:r>
            <a:r>
              <a:rPr lang="cs-CZ" sz="1400" dirty="0"/>
              <a:t> čtení - nosný koncept a metoda? (s interpretacemi konkrétních literárních textů)</a:t>
            </a:r>
          </a:p>
          <a:p>
            <a:r>
              <a:rPr lang="cs-CZ" sz="1400" dirty="0"/>
              <a:t>Literární antropologie v rámci současné literární teorie (Wolfgang </a:t>
            </a:r>
            <a:r>
              <a:rPr lang="cs-CZ" sz="1400" dirty="0" err="1"/>
              <a:t>Iser</a:t>
            </a:r>
            <a:r>
              <a:rPr lang="cs-CZ" sz="1400" dirty="0"/>
              <a:t>, polská literární věda ad.)</a:t>
            </a:r>
          </a:p>
          <a:p>
            <a:r>
              <a:rPr lang="cs-CZ" sz="1400" dirty="0"/>
              <a:t>Literatura a (post)konceptuální umění. Slovo, obraz, myšlenka</a:t>
            </a:r>
          </a:p>
          <a:p>
            <a:r>
              <a:rPr lang="cs-CZ" sz="1400" dirty="0" err="1"/>
              <a:t>Precious</a:t>
            </a:r>
            <a:r>
              <a:rPr lang="cs-CZ" sz="1400" dirty="0"/>
              <a:t> Jerusalem: hledání centra a domova ve středoevropské literatuře pozdního středověku</a:t>
            </a:r>
          </a:p>
          <a:p>
            <a:r>
              <a:rPr lang="cs-CZ" sz="1400" dirty="0"/>
              <a:t>List Římanům jako jeden z možných klíčů k raně novověkému románu</a:t>
            </a:r>
          </a:p>
          <a:p>
            <a:r>
              <a:rPr lang="cs-CZ" sz="1400" dirty="0"/>
              <a:t>Paradigma vrhcábů: rozum a štěstí v post-klasické artušovské fikci</a:t>
            </a:r>
          </a:p>
          <a:p>
            <a:r>
              <a:rPr lang="cs-CZ" sz="1400" dirty="0"/>
              <a:t>Vztah touhy a modlitby v Libro de </a:t>
            </a:r>
            <a:r>
              <a:rPr lang="cs-CZ" sz="1400" dirty="0" err="1"/>
              <a:t>Buen</a:t>
            </a:r>
            <a:r>
              <a:rPr lang="cs-CZ" sz="1400" dirty="0"/>
              <a:t> Amor s ohledem na dobové texty o zázracích</a:t>
            </a:r>
          </a:p>
          <a:p>
            <a:r>
              <a:rPr lang="cs-CZ" sz="1400" dirty="0"/>
              <a:t>Bobří hrad a labutí zpěvy: Jacques </a:t>
            </a:r>
            <a:r>
              <a:rPr lang="cs-CZ" sz="1400" dirty="0" err="1"/>
              <a:t>Lacan</a:t>
            </a:r>
            <a:r>
              <a:rPr lang="cs-CZ" sz="1400" dirty="0"/>
              <a:t>, Pavel z </a:t>
            </a:r>
            <a:r>
              <a:rPr lang="cs-CZ" sz="1400" dirty="0" err="1"/>
              <a:t>Tarsu</a:t>
            </a:r>
            <a:r>
              <a:rPr lang="cs-CZ" sz="1400" dirty="0"/>
              <a:t> a Smil Flaška z Pardubic</a:t>
            </a:r>
          </a:p>
          <a:p>
            <a:endParaRPr lang="cs-CZ" dirty="0"/>
          </a:p>
        </p:txBody>
      </p:sp>
    </p:spTree>
    <p:extLst>
      <p:ext uri="{BB962C8B-B14F-4D97-AF65-F5344CB8AC3E}">
        <p14:creationId xmlns:p14="http://schemas.microsoft.com/office/powerpoint/2010/main" val="233913999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D5752A5C-7494-4EDD-8151-DB9189CA592B}" vid="{5F1878C6-A779-4D69-8E32-E97DF00B1F44}"/>
    </a:ext>
  </a:extLst>
</a:theme>
</file>

<file path=ppt/theme/theme2.xml><?xml version="1.0" encoding="utf-8"?>
<a:theme xmlns:a="http://schemas.openxmlformats.org/drawingml/2006/main" name="2_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D5752A5C-7494-4EDD-8151-DB9189CA592B}" vid="{5F1878C6-A779-4D69-8E32-E97DF00B1F44}"/>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006CE7195B3C144882D69D4D3F58026" ma:contentTypeVersion="6" ma:contentTypeDescription="Vytvoří nový dokument" ma:contentTypeScope="" ma:versionID="b854f1ea32aa509de8ec32d49a64a24e">
  <xsd:schema xmlns:xsd="http://www.w3.org/2001/XMLSchema" xmlns:xs="http://www.w3.org/2001/XMLSchema" xmlns:p="http://schemas.microsoft.com/office/2006/metadata/properties" xmlns:ns2="798eee91-58ec-4261-8391-4c040286d59b" xmlns:ns3="cab32081-f826-46ca-a908-e8277a3666f4" targetNamespace="http://schemas.microsoft.com/office/2006/metadata/properties" ma:root="true" ma:fieldsID="c21322db1d4ba2a3d57356b9910e25ef" ns2:_="" ns3:_="">
    <xsd:import namespace="798eee91-58ec-4261-8391-4c040286d59b"/>
    <xsd:import namespace="cab32081-f826-46ca-a908-e8277a3666f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8eee91-58ec-4261-8391-4c040286d59b" elementFormDefault="qualified">
    <xsd:import namespace="http://schemas.microsoft.com/office/2006/documentManagement/types"/>
    <xsd:import namespace="http://schemas.microsoft.com/office/infopath/2007/PartnerControls"/>
    <xsd:element name="SharedWithUsers" ma:index="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b32081-f826-46ca-a908-e8277a3666f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D2FB9A-0447-44BA-8019-597B23C00BB2}"/>
</file>

<file path=customXml/itemProps2.xml><?xml version="1.0" encoding="utf-8"?>
<ds:datastoreItem xmlns:ds="http://schemas.openxmlformats.org/officeDocument/2006/customXml" ds:itemID="{2DECD978-E5EF-4879-B2B8-ECC2CB5FEF4E}"/>
</file>

<file path=customXml/itemProps3.xml><?xml version="1.0" encoding="utf-8"?>
<ds:datastoreItem xmlns:ds="http://schemas.openxmlformats.org/officeDocument/2006/customXml" ds:itemID="{3AF33449-1AF2-46A6-BF9F-4D9A912C4F25}"/>
</file>

<file path=docProps/app.xml><?xml version="1.0" encoding="utf-8"?>
<Properties xmlns="http://schemas.openxmlformats.org/officeDocument/2006/extended-properties" xmlns:vt="http://schemas.openxmlformats.org/officeDocument/2006/docPropsVTypes">
  <Template>ff_uk_sablona_CZ</Template>
  <TotalTime>319</TotalTime>
  <Words>1820</Words>
  <Application>Microsoft Office PowerPoint</Application>
  <PresentationFormat>Širokoúhlá obrazovka</PresentationFormat>
  <Paragraphs>124</Paragraphs>
  <Slides>14</Slides>
  <Notes>1</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14</vt:i4>
      </vt:variant>
    </vt:vector>
  </HeadingPairs>
  <TitlesOfParts>
    <vt:vector size="20" baseType="lpstr">
      <vt:lpstr>Arial</vt:lpstr>
      <vt:lpstr>Calibri</vt:lpstr>
      <vt:lpstr>Times New Roman</vt:lpstr>
      <vt:lpstr>Wingdings</vt:lpstr>
      <vt:lpstr>Motiv Office</vt:lpstr>
      <vt:lpstr>2_Motiv Office</vt:lpstr>
      <vt:lpstr>Komparatistika Navazující magisterské studium</vt:lpstr>
      <vt:lpstr>Co obnáší komparatistika v našem výukovém pojetí?</vt:lpstr>
      <vt:lpstr>Proč studovat právě Komparatistiku?</vt:lpstr>
      <vt:lpstr>Uplatnitelnost na „trhu práce“</vt:lpstr>
      <vt:lpstr>Studijní plán – plný (jednooborové studium) - povinné předměty  </vt:lpstr>
      <vt:lpstr>Studijní plán – plný (jednooborové studium) – povinně volitelné předměty</vt:lpstr>
      <vt:lpstr>Sdružené studium (dvouobor): Komparatistiku lze studovat v kombinaci s jakýmkoli jiným studijním programem FF UK</vt:lpstr>
      <vt:lpstr>Témata obhájených diplomových prací</vt:lpstr>
      <vt:lpstr>Návrhy témat diplomových prací  (studenti si vytvářejí vlastní návrhy, nemusejí si vybírat z této nabídky)</vt:lpstr>
      <vt:lpstr>Návrhy témat diplomových prací II</vt:lpstr>
      <vt:lpstr>Náplň ústní části státní závěrečné zkoušky</vt:lpstr>
      <vt:lpstr>„Slavní“ absolventi  (výběrově a aniž by jejich sláva byla naší zásluhou)</vt:lpstr>
      <vt:lpstr>Náplň přijímacího řízení (jednokolové, ústní zkouška)</vt:lpstr>
      <vt:lpstr>Další informace k programu a přijímacímu řízení</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Bílek, Petr</dc:creator>
  <cp:lastModifiedBy>Bílek, Petr</cp:lastModifiedBy>
  <cp:revision>15</cp:revision>
  <dcterms:created xsi:type="dcterms:W3CDTF">2020-12-01T09:27:51Z</dcterms:created>
  <dcterms:modified xsi:type="dcterms:W3CDTF">2025-01-10T12:48:17Z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0x0101001006CE7195B3C144882D69D4D3F58026</vt:lpwstr>
  </property>
</Properties>
</file>