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C40"/>
    <a:srgbClr val="D2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6774" autoAdjust="0"/>
  </p:normalViewPr>
  <p:slideViewPr>
    <p:cSldViewPr snapToGrid="0">
      <p:cViewPr varScale="1">
        <p:scale>
          <a:sx n="113" d="100"/>
          <a:sy n="113" d="100"/>
        </p:scale>
        <p:origin x="53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25.11.2024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8353986" cy="151896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název programu.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8353986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  <p:pic>
        <p:nvPicPr>
          <p:cNvPr id="6" name="Obrázek 5" descr="Obsah obrázku text, Písmo, bílé&#10;&#10;Popis byl vytvořen automaticky">
            <a:extLst>
              <a:ext uri="{FF2B5EF4-FFF2-40B4-BE49-F238E27FC236}">
                <a16:creationId xmlns:a16="http://schemas.microsoft.com/office/drawing/2014/main" id="{F88CB4FA-9478-3AE4-E913-B2B82F1140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734" y="5468589"/>
            <a:ext cx="64262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06CE7195B3C144882D69D4D3F58026" ma:contentTypeVersion="6" ma:contentTypeDescription="Vytvoří nový dokument" ma:contentTypeScope="" ma:versionID="b854f1ea32aa509de8ec32d49a64a24e">
  <xsd:schema xmlns:xsd="http://www.w3.org/2001/XMLSchema" xmlns:xs="http://www.w3.org/2001/XMLSchema" xmlns:p="http://schemas.microsoft.com/office/2006/metadata/properties" xmlns:ns2="798eee91-58ec-4261-8391-4c040286d59b" xmlns:ns3="cab32081-f826-46ca-a908-e8277a3666f4" targetNamespace="http://schemas.microsoft.com/office/2006/metadata/properties" ma:root="true" ma:fieldsID="c21322db1d4ba2a3d57356b9910e25ef" ns2:_="" ns3:_="">
    <xsd:import namespace="798eee91-58ec-4261-8391-4c040286d59b"/>
    <xsd:import namespace="cab32081-f826-46ca-a908-e8277a3666f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eee91-58ec-4261-8391-4c040286d5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32081-f826-46ca-a908-e8277a366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0CE48-FB39-46AC-A290-AE4D8A81170E}"/>
</file>

<file path=customXml/itemProps2.xml><?xml version="1.0" encoding="utf-8"?>
<ds:datastoreItem xmlns:ds="http://schemas.openxmlformats.org/officeDocument/2006/customXml" ds:itemID="{E8ABAC05-143A-4CEE-9513-6503B181CD24}"/>
</file>

<file path=customXml/itemProps3.xml><?xml version="1.0" encoding="utf-8"?>
<ds:datastoreItem xmlns:ds="http://schemas.openxmlformats.org/officeDocument/2006/customXml" ds:itemID="{3C8FABA8-8682-41B8-8C9B-76B615ACDE32}"/>
</file>

<file path=docProps/app.xml><?xml version="1.0" encoding="utf-8"?>
<Properties xmlns="http://schemas.openxmlformats.org/officeDocument/2006/extended-properties" xmlns:vt="http://schemas.openxmlformats.org/officeDocument/2006/docPropsVTypes">
  <Template>prezentace_DOD - kopie</Template>
  <TotalTime>14</TotalTime>
  <Words>1</Words>
  <Application>Microsoft Macintosh PowerPoint</Application>
  <PresentationFormat>Širokoúhlá obrazovka</PresentationFormat>
  <Paragraphs>1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Kříž, Václav</dc:creator>
  <cp:lastModifiedBy>Vasek Kriz</cp:lastModifiedBy>
  <cp:revision>3</cp:revision>
  <dcterms:created xsi:type="dcterms:W3CDTF">2022-11-28T12:53:26Z</dcterms:created>
  <dcterms:modified xsi:type="dcterms:W3CDTF">2024-11-25T11:52:58Z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0x0101001006CE7195B3C144882D69D4D3F58026</vt:lpwstr>
  </property>
</Properties>
</file>