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2C40"/>
    <a:srgbClr val="D22D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1" autoAdjust="0"/>
    <p:restoredTop sz="96774" autoAdjust="0"/>
  </p:normalViewPr>
  <p:slideViewPr>
    <p:cSldViewPr snapToGrid="0">
      <p:cViewPr varScale="1">
        <p:scale>
          <a:sx n="113" d="100"/>
          <a:sy n="113" d="100"/>
        </p:scale>
        <p:origin x="536" y="1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07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8EF687-8659-44A5-B987-DB47E3AA8D81}" type="datetimeFigureOut">
              <a:rPr lang="cs-CZ" smtClean="0"/>
              <a:t>25.11.2024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DBC47E-BD00-42F4-B95C-2B987241CB0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4909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BC47E-BD00-42F4-B95C-2B987241CB05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5133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 - základní sou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>
            <a:extLst>
              <a:ext uri="{FF2B5EF4-FFF2-40B4-BE49-F238E27FC236}">
                <a16:creationId xmlns:a16="http://schemas.microsoft.com/office/drawing/2014/main" id="{0551C6D1-EC0E-4BE1-8EEE-AD0BFE03FC5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523" y="435829"/>
            <a:ext cx="6408162" cy="1981120"/>
          </a:xfrm>
          <a:prstGeom prst="rect">
            <a:avLst/>
          </a:prstGeom>
        </p:spPr>
      </p:pic>
      <p:sp>
        <p:nvSpPr>
          <p:cNvPr id="9" name="Nadpis 8">
            <a:extLst>
              <a:ext uri="{FF2B5EF4-FFF2-40B4-BE49-F238E27FC236}">
                <a16:creationId xmlns:a16="http://schemas.microsoft.com/office/drawing/2014/main" id="{9C465973-12C9-4E7E-B3E7-339819B8DE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54807" y="3468467"/>
            <a:ext cx="8353986" cy="1518962"/>
          </a:xfrm>
          <a:prstGeom prst="rect">
            <a:avLst/>
          </a:prstGeom>
        </p:spPr>
        <p:txBody>
          <a:bodyPr/>
          <a:lstStyle>
            <a:lvl1pPr>
              <a:defRPr sz="400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název programu.</a:t>
            </a:r>
          </a:p>
        </p:txBody>
      </p:sp>
      <p:sp>
        <p:nvSpPr>
          <p:cNvPr id="7" name="Zástupný symbol pro text 14">
            <a:extLst>
              <a:ext uri="{FF2B5EF4-FFF2-40B4-BE49-F238E27FC236}">
                <a16:creationId xmlns:a16="http://schemas.microsoft.com/office/drawing/2014/main" id="{3CBD455F-1540-428D-A023-C87A83F6C53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54806" y="2805732"/>
            <a:ext cx="8353986" cy="52144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název základní součásti.</a:t>
            </a:r>
          </a:p>
          <a:p>
            <a:pPr lvl="0"/>
            <a:endParaRPr lang="cs-CZ" dirty="0"/>
          </a:p>
        </p:txBody>
      </p:sp>
      <p:pic>
        <p:nvPicPr>
          <p:cNvPr id="6" name="Obrázek 5" descr="Obsah obrázku text, Písmo, bílé&#10;&#10;Popis byl vytvořen automaticky">
            <a:extLst>
              <a:ext uri="{FF2B5EF4-FFF2-40B4-BE49-F238E27FC236}">
                <a16:creationId xmlns:a16="http://schemas.microsoft.com/office/drawing/2014/main" id="{F88CB4FA-9478-3AE4-E913-B2B82F11405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0734" y="5468589"/>
            <a:ext cx="6426200" cy="120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894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1DF5AC-44B8-4E3E-8B0A-4EDD76AF99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4D34E2D-EE31-4DC0-9247-4DBF2ED796C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>
            <a:noFill/>
          </a:ln>
        </p:spPr>
        <p:txBody>
          <a:bodyPr/>
          <a:lstStyle>
            <a:lvl1pPr marL="228600" indent="-228600">
              <a:buClr>
                <a:srgbClr val="D22D40"/>
              </a:buClr>
              <a:buFont typeface="Wingdings" panose="05000000000000000000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cs-CZ" dirty="0"/>
              <a:t>Kliknutím vložíte text.</a:t>
            </a:r>
          </a:p>
          <a:p>
            <a:pPr lvl="1"/>
            <a:endParaRPr lang="cs-CZ" dirty="0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4A8E963-122F-4D71-8C04-B01D8F9A5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C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63CC5780-97A7-4892-810D-637664206204}"/>
              </a:ext>
            </a:extLst>
          </p:cNvPr>
          <p:cNvCxnSpPr/>
          <p:nvPr userDrawn="1"/>
        </p:nvCxnSpPr>
        <p:spPr>
          <a:xfrm>
            <a:off x="838200" y="1751648"/>
            <a:ext cx="10515600" cy="0"/>
          </a:xfrm>
          <a:prstGeom prst="line">
            <a:avLst/>
          </a:prstGeom>
          <a:ln w="9525">
            <a:solidFill>
              <a:srgbClr val="D22D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0834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1DF5AC-44B8-4E3E-8B0A-4EDD76AF99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4A8E963-122F-4D71-8C04-B01D8F9A5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C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63CC5780-97A7-4892-810D-637664206204}"/>
              </a:ext>
            </a:extLst>
          </p:cNvPr>
          <p:cNvCxnSpPr/>
          <p:nvPr userDrawn="1"/>
        </p:nvCxnSpPr>
        <p:spPr>
          <a:xfrm>
            <a:off x="838200" y="1751648"/>
            <a:ext cx="10515600" cy="0"/>
          </a:xfrm>
          <a:prstGeom prst="line">
            <a:avLst/>
          </a:prstGeom>
          <a:ln w="9525">
            <a:solidFill>
              <a:srgbClr val="D22D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436F267A-BE8F-4FE3-A8F2-A3A14D7F58D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1836738"/>
            <a:ext cx="10515600" cy="43053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D22C4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text.</a:t>
            </a:r>
          </a:p>
        </p:txBody>
      </p:sp>
    </p:spTree>
    <p:extLst>
      <p:ext uri="{BB962C8B-B14F-4D97-AF65-F5344CB8AC3E}">
        <p14:creationId xmlns:p14="http://schemas.microsoft.com/office/powerpoint/2010/main" val="637241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602828-E203-4BCF-A5B0-CB2FC2EC16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45DBEC2-CBC0-4C1C-88E7-DC2EDCA58E0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D22D40"/>
              </a:buClr>
              <a:buFont typeface="Wingdings" panose="05000000000000000000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2F575050-708C-4714-B50C-D679D7CC414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D22D40"/>
              </a:buClr>
              <a:buFont typeface="Wingdings" panose="05000000000000000000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2EA612F-A0C2-4C25-85F3-1AD024CA6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1F61B0A8-8F34-4579-959E-67B3416A9699}"/>
              </a:ext>
            </a:extLst>
          </p:cNvPr>
          <p:cNvCxnSpPr/>
          <p:nvPr userDrawn="1"/>
        </p:nvCxnSpPr>
        <p:spPr>
          <a:xfrm>
            <a:off x="838200" y="1751648"/>
            <a:ext cx="10515600" cy="0"/>
          </a:xfrm>
          <a:prstGeom prst="line">
            <a:avLst/>
          </a:prstGeom>
          <a:ln w="9525">
            <a:solidFill>
              <a:srgbClr val="D22D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9909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E9FBEE-EED9-440B-B6A2-0370D421D2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149351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BC1BE52-8A40-4C07-BD57-49A31749FCC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8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C8B1659-79F4-4765-8610-2F273D4750E1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>
                <a:srgbClr val="D22D40"/>
              </a:buClr>
              <a:buFont typeface="Wingdings" panose="05000000000000000000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071A42BE-7C37-4E5F-A5C7-DE3988B8FE8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8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3252F095-D907-45FC-9209-CE575CF9B532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>
                <a:srgbClr val="D22D40"/>
              </a:buClr>
              <a:buFont typeface="Wingdings" panose="05000000000000000000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3AF3188-F662-42FA-942C-C3BA18BE5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80D3BDEC-7BDF-49D8-818D-67B015274AAF}"/>
              </a:ext>
            </a:extLst>
          </p:cNvPr>
          <p:cNvCxnSpPr/>
          <p:nvPr userDrawn="1"/>
        </p:nvCxnSpPr>
        <p:spPr>
          <a:xfrm>
            <a:off x="838200" y="1606868"/>
            <a:ext cx="10515600" cy="0"/>
          </a:xfrm>
          <a:prstGeom prst="line">
            <a:avLst/>
          </a:prstGeom>
          <a:ln w="9525">
            <a:solidFill>
              <a:srgbClr val="D22D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0792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1B72C8-7D3F-4C74-90F8-8DA326D5DF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C5A6722-54AF-4AAD-A2E6-780E1205B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19713418-A7EB-478E-BEED-F2EBCA77CFFE}"/>
              </a:ext>
            </a:extLst>
          </p:cNvPr>
          <p:cNvCxnSpPr/>
          <p:nvPr userDrawn="1"/>
        </p:nvCxnSpPr>
        <p:spPr>
          <a:xfrm>
            <a:off x="838200" y="1751648"/>
            <a:ext cx="10515600" cy="0"/>
          </a:xfrm>
          <a:prstGeom prst="line">
            <a:avLst/>
          </a:prstGeom>
          <a:ln w="9525">
            <a:solidFill>
              <a:srgbClr val="D22D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8502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4147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356F0D-8BFD-494A-8220-002D1C5E335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E0BA097-ED2B-4036-B097-8C187A6622E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067300" y="457200"/>
            <a:ext cx="6172200" cy="5411788"/>
          </a:xfrm>
          <a:prstGeom prst="rect">
            <a:avLst/>
          </a:prstGeom>
        </p:spPr>
        <p:txBody>
          <a:bodyPr/>
          <a:lstStyle>
            <a:lvl1pPr marL="457200" indent="-457200">
              <a:buClr>
                <a:srgbClr val="D22D40"/>
              </a:buClr>
              <a:buFont typeface="Wingdings" panose="05000000000000000000" pitchFamily="2" charset="2"/>
              <a:buChar char="§"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AC587ECA-5355-4449-8467-B73118C0A2B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7051C28-CB18-4E15-84A8-0937D20E8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0867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55FAB65-B0A7-4575-8846-11158687D38E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2881948" y="30924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/>
              <a:t>Kliknutím vložíte obrázek.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224AE90-7605-4DC5-9CC0-F95158D6C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Zástupný symbol pro text 4">
            <a:extLst>
              <a:ext uri="{FF2B5EF4-FFF2-40B4-BE49-F238E27FC236}">
                <a16:creationId xmlns:a16="http://schemas.microsoft.com/office/drawing/2014/main" id="{276D1917-8BCB-4A56-9BA7-03075193B53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881948" y="5298620"/>
            <a:ext cx="6172200" cy="5687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rgbClr val="D22C40"/>
              </a:buClr>
              <a:buFont typeface="Wingdings" panose="05000000000000000000" pitchFamily="2" charset="2"/>
              <a:buNone/>
              <a:defRPr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text.</a:t>
            </a:r>
          </a:p>
        </p:txBody>
      </p:sp>
    </p:spTree>
    <p:extLst>
      <p:ext uri="{BB962C8B-B14F-4D97-AF65-F5344CB8AC3E}">
        <p14:creationId xmlns:p14="http://schemas.microsoft.com/office/powerpoint/2010/main" val="2618544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2214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>
            <a:extLst>
              <a:ext uri="{FF2B5EF4-FFF2-40B4-BE49-F238E27FC236}">
                <a16:creationId xmlns:a16="http://schemas.microsoft.com/office/drawing/2014/main" id="{644E5260-5AD8-478A-B5F5-E1D82BA04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1" name="Zástupný symbol pro text 10">
            <a:extLst>
              <a:ext uri="{FF2B5EF4-FFF2-40B4-BE49-F238E27FC236}">
                <a16:creationId xmlns:a16="http://schemas.microsoft.com/office/drawing/2014/main" id="{52237480-7ADF-4500-9A0D-E7A710267AB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8086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1E7C9939-01F4-434F-8B54-C98F9F746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1A4E776F-1A9C-4FDA-9944-0C2BA9B02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120679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D5752A5C-7494-4EDD-8151-DB9189CA592B}" vid="{5F1878C6-A779-4D69-8E32-E97DF00B1F44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006CE7195B3C144882D69D4D3F58026" ma:contentTypeVersion="6" ma:contentTypeDescription="Vytvoří nový dokument" ma:contentTypeScope="" ma:versionID="b854f1ea32aa509de8ec32d49a64a24e">
  <xsd:schema xmlns:xsd="http://www.w3.org/2001/XMLSchema" xmlns:xs="http://www.w3.org/2001/XMLSchema" xmlns:p="http://schemas.microsoft.com/office/2006/metadata/properties" xmlns:ns2="798eee91-58ec-4261-8391-4c040286d59b" xmlns:ns3="cab32081-f826-46ca-a908-e8277a3666f4" targetNamespace="http://schemas.microsoft.com/office/2006/metadata/properties" ma:root="true" ma:fieldsID="c21322db1d4ba2a3d57356b9910e25ef" ns2:_="" ns3:_="">
    <xsd:import namespace="798eee91-58ec-4261-8391-4c040286d59b"/>
    <xsd:import namespace="cab32081-f826-46ca-a908-e8277a3666f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8eee91-58ec-4261-8391-4c040286d59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b32081-f826-46ca-a908-e8277a3666f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7E0CE48-FB39-46AC-A290-AE4D8A81170E}"/>
</file>

<file path=customXml/itemProps2.xml><?xml version="1.0" encoding="utf-8"?>
<ds:datastoreItem xmlns:ds="http://schemas.openxmlformats.org/officeDocument/2006/customXml" ds:itemID="{E8ABAC05-143A-4CEE-9513-6503B181CD24}"/>
</file>

<file path=customXml/itemProps3.xml><?xml version="1.0" encoding="utf-8"?>
<ds:datastoreItem xmlns:ds="http://schemas.openxmlformats.org/officeDocument/2006/customXml" ds:itemID="{3C8FABA8-8682-41B8-8C9B-76B615ACDE32}"/>
</file>

<file path=docProps/app.xml><?xml version="1.0" encoding="utf-8"?>
<Properties xmlns="http://schemas.openxmlformats.org/officeDocument/2006/extended-properties" xmlns:vt="http://schemas.openxmlformats.org/officeDocument/2006/docPropsVTypes">
  <Template>prezentace_DOD - kopie</Template>
  <TotalTime>14</TotalTime>
  <Words>1</Words>
  <Application>Microsoft Macintosh PowerPoint</Application>
  <PresentationFormat>Širokoúhlá obrazovka</PresentationFormat>
  <Paragraphs>1</Paragraphs>
  <Slides>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Motiv Office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Kříž, Václav</dc:creator>
  <cp:lastModifiedBy>Vasek Kriz</cp:lastModifiedBy>
  <cp:revision>3</cp:revision>
  <dcterms:created xsi:type="dcterms:W3CDTF">2022-11-28T12:53:26Z</dcterms:created>
  <dcterms:modified xsi:type="dcterms:W3CDTF">2024-11-25T11:52:58Z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0x0101001006CE7195B3C144882D69D4D3F58026</vt:lpwstr>
  </property>
</Properties>
</file>